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4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icare.gov/publications/10110-Your-Guide-to-Medicare-Preventive-Services.pdf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navigator.com/" TargetMode="External"/><Relationship Id="rId1" Type="http://schemas.openxmlformats.org/officeDocument/2006/relationships/hyperlink" Target="mailto:eschuler@patientnavigator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medicare.gov/publications/10110-Your-Guide-to-Medicare-Preventive-Services.pdf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navigator.com/" TargetMode="External"/><Relationship Id="rId1" Type="http://schemas.openxmlformats.org/officeDocument/2006/relationships/hyperlink" Target="mailto:eschuler@patientnavigator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FE23D-2436-4657-8BD0-C7B98A9AC3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21520E-77C5-422E-9843-C97A26738D76}">
      <dgm:prSet/>
      <dgm:spPr/>
      <dgm:t>
        <a:bodyPr/>
        <a:lstStyle/>
        <a:p>
          <a:r>
            <a:rPr lang="en-US"/>
            <a:t>Managing health efficiently involves a combination of preventive care, regular monitoring, lifestyle adjustments, and staying informed.</a:t>
          </a:r>
        </a:p>
      </dgm:t>
    </dgm:pt>
    <dgm:pt modelId="{E62DD408-17F7-483F-98C7-4BD5C7CA44D4}" type="parTrans" cxnId="{1416FC8F-FE68-463A-86B3-85C6FE8FB570}">
      <dgm:prSet/>
      <dgm:spPr/>
      <dgm:t>
        <a:bodyPr/>
        <a:lstStyle/>
        <a:p>
          <a:endParaRPr lang="en-US"/>
        </a:p>
      </dgm:t>
    </dgm:pt>
    <dgm:pt modelId="{421BBB40-D459-4116-8118-C885D90B89AB}" type="sibTrans" cxnId="{1416FC8F-FE68-463A-86B3-85C6FE8FB570}">
      <dgm:prSet/>
      <dgm:spPr/>
      <dgm:t>
        <a:bodyPr/>
        <a:lstStyle/>
        <a:p>
          <a:endParaRPr lang="en-US"/>
        </a:p>
      </dgm:t>
    </dgm:pt>
    <dgm:pt modelId="{F8621CCA-C4A2-46E3-A5C7-36A51B89BCE1}">
      <dgm:prSet/>
      <dgm:spPr/>
      <dgm:t>
        <a:bodyPr/>
        <a:lstStyle/>
        <a:p>
          <a:r>
            <a:rPr lang="en-US"/>
            <a:t>Preventive services help you stay healthy, detect health problems early, determine the most effective treatments, and prevent certain diseases. </a:t>
          </a:r>
        </a:p>
      </dgm:t>
    </dgm:pt>
    <dgm:pt modelId="{CC4CDB1C-7695-4E11-9753-B5A88E56E6CD}" type="parTrans" cxnId="{F44CA7F1-4873-4813-86C0-93DBA27F79FE}">
      <dgm:prSet/>
      <dgm:spPr/>
      <dgm:t>
        <a:bodyPr/>
        <a:lstStyle/>
        <a:p>
          <a:endParaRPr lang="en-US"/>
        </a:p>
      </dgm:t>
    </dgm:pt>
    <dgm:pt modelId="{65A58C6B-E9DE-4291-B9B8-9ECF87CAB87F}" type="sibTrans" cxnId="{F44CA7F1-4873-4813-86C0-93DBA27F79FE}">
      <dgm:prSet/>
      <dgm:spPr/>
      <dgm:t>
        <a:bodyPr/>
        <a:lstStyle/>
        <a:p>
          <a:endParaRPr lang="en-US"/>
        </a:p>
      </dgm:t>
    </dgm:pt>
    <dgm:pt modelId="{26DBC605-CD43-4A1B-BED4-5A31712724AF}">
      <dgm:prSet/>
      <dgm:spPr/>
      <dgm:t>
        <a:bodyPr/>
        <a:lstStyle/>
        <a:p>
          <a:r>
            <a:rPr lang="en-US"/>
            <a:t>Preventive services include exams, shots, lab tests, and screenings. They also include programs for health monitoring, and counseling and education to help you take care of your own health.</a:t>
          </a:r>
        </a:p>
      </dgm:t>
    </dgm:pt>
    <dgm:pt modelId="{C8C3B016-3C58-4B14-8220-E46A384B6CC1}" type="parTrans" cxnId="{5A844745-A424-45FD-8513-6AB061E38B92}">
      <dgm:prSet/>
      <dgm:spPr/>
      <dgm:t>
        <a:bodyPr/>
        <a:lstStyle/>
        <a:p>
          <a:endParaRPr lang="en-US"/>
        </a:p>
      </dgm:t>
    </dgm:pt>
    <dgm:pt modelId="{0E049761-D444-41EF-A8CE-8F027D197729}" type="sibTrans" cxnId="{5A844745-A424-45FD-8513-6AB061E38B92}">
      <dgm:prSet/>
      <dgm:spPr/>
      <dgm:t>
        <a:bodyPr/>
        <a:lstStyle/>
        <a:p>
          <a:endParaRPr lang="en-US"/>
        </a:p>
      </dgm:t>
    </dgm:pt>
    <dgm:pt modelId="{27B81236-12D6-49F4-8FD6-4D5FC11F31B2}">
      <dgm:prSet/>
      <dgm:spPr/>
      <dgm:t>
        <a:bodyPr/>
        <a:lstStyle/>
        <a:p>
          <a:r>
            <a:rPr lang="en-US"/>
            <a:t>Learn which regular preventive and screening tests to schedule; </a:t>
          </a:r>
          <a:r>
            <a:rPr lang="en-US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Medicare has expanded </a:t>
          </a:r>
          <a:r>
            <a:rPr lang="en-US"/>
            <a:t>list of covered screenings.</a:t>
          </a:r>
          <a:endParaRPr lang="en-US" dirty="0"/>
        </a:p>
      </dgm:t>
    </dgm:pt>
    <dgm:pt modelId="{FA8A0968-E0EC-4A1B-ACD5-8C779E3FDCAD}" type="parTrans" cxnId="{FFC16550-2654-4B86-8FB4-EA4E7DC5977D}">
      <dgm:prSet/>
      <dgm:spPr/>
      <dgm:t>
        <a:bodyPr/>
        <a:lstStyle/>
        <a:p>
          <a:endParaRPr lang="en-US"/>
        </a:p>
      </dgm:t>
    </dgm:pt>
    <dgm:pt modelId="{2557A984-CD54-4CB0-B743-DAEBA2667973}" type="sibTrans" cxnId="{FFC16550-2654-4B86-8FB4-EA4E7DC5977D}">
      <dgm:prSet/>
      <dgm:spPr/>
      <dgm:t>
        <a:bodyPr/>
        <a:lstStyle/>
        <a:p>
          <a:endParaRPr lang="en-US"/>
        </a:p>
      </dgm:t>
    </dgm:pt>
    <dgm:pt modelId="{B8DDF767-E056-4938-939C-00A68818E706}" type="pres">
      <dgm:prSet presAssocID="{415FE23D-2436-4657-8BD0-C7B98A9AC300}" presName="vert0" presStyleCnt="0">
        <dgm:presLayoutVars>
          <dgm:dir/>
          <dgm:animOne val="branch"/>
          <dgm:animLvl val="lvl"/>
        </dgm:presLayoutVars>
      </dgm:prSet>
      <dgm:spPr/>
    </dgm:pt>
    <dgm:pt modelId="{015263C5-96CA-4A36-8D8F-D5010D2DB7D7}" type="pres">
      <dgm:prSet presAssocID="{DD21520E-77C5-422E-9843-C97A26738D76}" presName="thickLine" presStyleLbl="alignNode1" presStyleIdx="0" presStyleCnt="4"/>
      <dgm:spPr/>
    </dgm:pt>
    <dgm:pt modelId="{B40FD13B-8B40-4918-86D7-5CD1BBD79C80}" type="pres">
      <dgm:prSet presAssocID="{DD21520E-77C5-422E-9843-C97A26738D76}" presName="horz1" presStyleCnt="0"/>
      <dgm:spPr/>
    </dgm:pt>
    <dgm:pt modelId="{896E2455-3C88-4EF1-9DA5-6CBE060B0D44}" type="pres">
      <dgm:prSet presAssocID="{DD21520E-77C5-422E-9843-C97A26738D76}" presName="tx1" presStyleLbl="revTx" presStyleIdx="0" presStyleCnt="4"/>
      <dgm:spPr/>
    </dgm:pt>
    <dgm:pt modelId="{60AE8FBF-C73B-4F45-B338-3F20A9515A5F}" type="pres">
      <dgm:prSet presAssocID="{DD21520E-77C5-422E-9843-C97A26738D76}" presName="vert1" presStyleCnt="0"/>
      <dgm:spPr/>
    </dgm:pt>
    <dgm:pt modelId="{8894DE46-CF27-4B39-8EF0-BED9BD094E4B}" type="pres">
      <dgm:prSet presAssocID="{F8621CCA-C4A2-46E3-A5C7-36A51B89BCE1}" presName="thickLine" presStyleLbl="alignNode1" presStyleIdx="1" presStyleCnt="4"/>
      <dgm:spPr/>
    </dgm:pt>
    <dgm:pt modelId="{D963CB55-0E8A-4554-9DF4-77598B7B302A}" type="pres">
      <dgm:prSet presAssocID="{F8621CCA-C4A2-46E3-A5C7-36A51B89BCE1}" presName="horz1" presStyleCnt="0"/>
      <dgm:spPr/>
    </dgm:pt>
    <dgm:pt modelId="{751A90E6-4F4E-440A-8869-972123715649}" type="pres">
      <dgm:prSet presAssocID="{F8621CCA-C4A2-46E3-A5C7-36A51B89BCE1}" presName="tx1" presStyleLbl="revTx" presStyleIdx="1" presStyleCnt="4"/>
      <dgm:spPr/>
    </dgm:pt>
    <dgm:pt modelId="{D94FDE29-E9D7-4BFE-9BC7-5587AE5545C0}" type="pres">
      <dgm:prSet presAssocID="{F8621CCA-C4A2-46E3-A5C7-36A51B89BCE1}" presName="vert1" presStyleCnt="0"/>
      <dgm:spPr/>
    </dgm:pt>
    <dgm:pt modelId="{60A6A923-BC58-4830-8FC3-D7AB26BD0E59}" type="pres">
      <dgm:prSet presAssocID="{26DBC605-CD43-4A1B-BED4-5A31712724AF}" presName="thickLine" presStyleLbl="alignNode1" presStyleIdx="2" presStyleCnt="4"/>
      <dgm:spPr/>
    </dgm:pt>
    <dgm:pt modelId="{2ADB5B09-A2D3-402C-8920-6B43E2ED2F0C}" type="pres">
      <dgm:prSet presAssocID="{26DBC605-CD43-4A1B-BED4-5A31712724AF}" presName="horz1" presStyleCnt="0"/>
      <dgm:spPr/>
    </dgm:pt>
    <dgm:pt modelId="{FDEC44AC-74CF-4CDF-931D-0DDBBF06096A}" type="pres">
      <dgm:prSet presAssocID="{26DBC605-CD43-4A1B-BED4-5A31712724AF}" presName="tx1" presStyleLbl="revTx" presStyleIdx="2" presStyleCnt="4"/>
      <dgm:spPr/>
    </dgm:pt>
    <dgm:pt modelId="{2881366E-575A-4342-8E2E-17FF55FA0032}" type="pres">
      <dgm:prSet presAssocID="{26DBC605-CD43-4A1B-BED4-5A31712724AF}" presName="vert1" presStyleCnt="0"/>
      <dgm:spPr/>
    </dgm:pt>
    <dgm:pt modelId="{1765EEE3-6E6F-47F1-AB6D-AEC2AC137579}" type="pres">
      <dgm:prSet presAssocID="{27B81236-12D6-49F4-8FD6-4D5FC11F31B2}" presName="thickLine" presStyleLbl="alignNode1" presStyleIdx="3" presStyleCnt="4"/>
      <dgm:spPr/>
    </dgm:pt>
    <dgm:pt modelId="{715ABA09-9950-40CA-9D6D-55B9E131B00A}" type="pres">
      <dgm:prSet presAssocID="{27B81236-12D6-49F4-8FD6-4D5FC11F31B2}" presName="horz1" presStyleCnt="0"/>
      <dgm:spPr/>
    </dgm:pt>
    <dgm:pt modelId="{797E9E23-DE30-47D2-AE64-59033CEA3FCD}" type="pres">
      <dgm:prSet presAssocID="{27B81236-12D6-49F4-8FD6-4D5FC11F31B2}" presName="tx1" presStyleLbl="revTx" presStyleIdx="3" presStyleCnt="4"/>
      <dgm:spPr/>
    </dgm:pt>
    <dgm:pt modelId="{DA30F694-9383-4CD3-B3E2-3F731F94EE43}" type="pres">
      <dgm:prSet presAssocID="{27B81236-12D6-49F4-8FD6-4D5FC11F31B2}" presName="vert1" presStyleCnt="0"/>
      <dgm:spPr/>
    </dgm:pt>
  </dgm:ptLst>
  <dgm:cxnLst>
    <dgm:cxn modelId="{AE3F7A09-0204-4F05-9DE2-E8E89C695925}" type="presOf" srcId="{DD21520E-77C5-422E-9843-C97A26738D76}" destId="{896E2455-3C88-4EF1-9DA5-6CBE060B0D44}" srcOrd="0" destOrd="0" presId="urn:microsoft.com/office/officeart/2008/layout/LinedList"/>
    <dgm:cxn modelId="{43E62C34-B0D4-4B06-9382-FAC3C35C82A8}" type="presOf" srcId="{27B81236-12D6-49F4-8FD6-4D5FC11F31B2}" destId="{797E9E23-DE30-47D2-AE64-59033CEA3FCD}" srcOrd="0" destOrd="0" presId="urn:microsoft.com/office/officeart/2008/layout/LinedList"/>
    <dgm:cxn modelId="{5A844745-A424-45FD-8513-6AB061E38B92}" srcId="{415FE23D-2436-4657-8BD0-C7B98A9AC300}" destId="{26DBC605-CD43-4A1B-BED4-5A31712724AF}" srcOrd="2" destOrd="0" parTransId="{C8C3B016-3C58-4B14-8220-E46A384B6CC1}" sibTransId="{0E049761-D444-41EF-A8CE-8F027D197729}"/>
    <dgm:cxn modelId="{FFC16550-2654-4B86-8FB4-EA4E7DC5977D}" srcId="{415FE23D-2436-4657-8BD0-C7B98A9AC300}" destId="{27B81236-12D6-49F4-8FD6-4D5FC11F31B2}" srcOrd="3" destOrd="0" parTransId="{FA8A0968-E0EC-4A1B-ACD5-8C779E3FDCAD}" sibTransId="{2557A984-CD54-4CB0-B743-DAEBA2667973}"/>
    <dgm:cxn modelId="{2B3DB780-D0DB-4EEE-B549-00291BFF5AE6}" type="presOf" srcId="{415FE23D-2436-4657-8BD0-C7B98A9AC300}" destId="{B8DDF767-E056-4938-939C-00A68818E706}" srcOrd="0" destOrd="0" presId="urn:microsoft.com/office/officeart/2008/layout/LinedList"/>
    <dgm:cxn modelId="{1416FC8F-FE68-463A-86B3-85C6FE8FB570}" srcId="{415FE23D-2436-4657-8BD0-C7B98A9AC300}" destId="{DD21520E-77C5-422E-9843-C97A26738D76}" srcOrd="0" destOrd="0" parTransId="{E62DD408-17F7-483F-98C7-4BD5C7CA44D4}" sibTransId="{421BBB40-D459-4116-8118-C885D90B89AB}"/>
    <dgm:cxn modelId="{CA0520C0-E2C9-4DD4-BCD4-8D7B59EF4EC2}" type="presOf" srcId="{26DBC605-CD43-4A1B-BED4-5A31712724AF}" destId="{FDEC44AC-74CF-4CDF-931D-0DDBBF06096A}" srcOrd="0" destOrd="0" presId="urn:microsoft.com/office/officeart/2008/layout/LinedList"/>
    <dgm:cxn modelId="{B91A9AD0-022B-4FD6-B04E-51A55AE94437}" type="presOf" srcId="{F8621CCA-C4A2-46E3-A5C7-36A51B89BCE1}" destId="{751A90E6-4F4E-440A-8869-972123715649}" srcOrd="0" destOrd="0" presId="urn:microsoft.com/office/officeart/2008/layout/LinedList"/>
    <dgm:cxn modelId="{F44CA7F1-4873-4813-86C0-93DBA27F79FE}" srcId="{415FE23D-2436-4657-8BD0-C7B98A9AC300}" destId="{F8621CCA-C4A2-46E3-A5C7-36A51B89BCE1}" srcOrd="1" destOrd="0" parTransId="{CC4CDB1C-7695-4E11-9753-B5A88E56E6CD}" sibTransId="{65A58C6B-E9DE-4291-B9B8-9ECF87CAB87F}"/>
    <dgm:cxn modelId="{171FFC5F-2A03-4F54-BE01-62D1E23B6140}" type="presParOf" srcId="{B8DDF767-E056-4938-939C-00A68818E706}" destId="{015263C5-96CA-4A36-8D8F-D5010D2DB7D7}" srcOrd="0" destOrd="0" presId="urn:microsoft.com/office/officeart/2008/layout/LinedList"/>
    <dgm:cxn modelId="{1E47C1D9-5FB3-49EC-8AF3-BDDBFA441BD2}" type="presParOf" srcId="{B8DDF767-E056-4938-939C-00A68818E706}" destId="{B40FD13B-8B40-4918-86D7-5CD1BBD79C80}" srcOrd="1" destOrd="0" presId="urn:microsoft.com/office/officeart/2008/layout/LinedList"/>
    <dgm:cxn modelId="{06E2AFA3-B61A-4BA7-A7BA-DEAFB7A99845}" type="presParOf" srcId="{B40FD13B-8B40-4918-86D7-5CD1BBD79C80}" destId="{896E2455-3C88-4EF1-9DA5-6CBE060B0D44}" srcOrd="0" destOrd="0" presId="urn:microsoft.com/office/officeart/2008/layout/LinedList"/>
    <dgm:cxn modelId="{28640168-C3A4-4A93-93F2-F2902B4DD719}" type="presParOf" srcId="{B40FD13B-8B40-4918-86D7-5CD1BBD79C80}" destId="{60AE8FBF-C73B-4F45-B338-3F20A9515A5F}" srcOrd="1" destOrd="0" presId="urn:microsoft.com/office/officeart/2008/layout/LinedList"/>
    <dgm:cxn modelId="{A34BC008-5D49-4616-BF2F-5DB2504D6390}" type="presParOf" srcId="{B8DDF767-E056-4938-939C-00A68818E706}" destId="{8894DE46-CF27-4B39-8EF0-BED9BD094E4B}" srcOrd="2" destOrd="0" presId="urn:microsoft.com/office/officeart/2008/layout/LinedList"/>
    <dgm:cxn modelId="{EB25BE64-4219-4B12-A648-059070AFA067}" type="presParOf" srcId="{B8DDF767-E056-4938-939C-00A68818E706}" destId="{D963CB55-0E8A-4554-9DF4-77598B7B302A}" srcOrd="3" destOrd="0" presId="urn:microsoft.com/office/officeart/2008/layout/LinedList"/>
    <dgm:cxn modelId="{A16F466C-9498-44ED-AD69-04EA58792B0A}" type="presParOf" srcId="{D963CB55-0E8A-4554-9DF4-77598B7B302A}" destId="{751A90E6-4F4E-440A-8869-972123715649}" srcOrd="0" destOrd="0" presId="urn:microsoft.com/office/officeart/2008/layout/LinedList"/>
    <dgm:cxn modelId="{78D203CD-148F-4D6E-AF08-61585750D78D}" type="presParOf" srcId="{D963CB55-0E8A-4554-9DF4-77598B7B302A}" destId="{D94FDE29-E9D7-4BFE-9BC7-5587AE5545C0}" srcOrd="1" destOrd="0" presId="urn:microsoft.com/office/officeart/2008/layout/LinedList"/>
    <dgm:cxn modelId="{CDE6A3D8-C94E-4647-BA4A-B788B376AB40}" type="presParOf" srcId="{B8DDF767-E056-4938-939C-00A68818E706}" destId="{60A6A923-BC58-4830-8FC3-D7AB26BD0E59}" srcOrd="4" destOrd="0" presId="urn:microsoft.com/office/officeart/2008/layout/LinedList"/>
    <dgm:cxn modelId="{BECAEF4E-1C89-4DA8-9A37-A01750D33C52}" type="presParOf" srcId="{B8DDF767-E056-4938-939C-00A68818E706}" destId="{2ADB5B09-A2D3-402C-8920-6B43E2ED2F0C}" srcOrd="5" destOrd="0" presId="urn:microsoft.com/office/officeart/2008/layout/LinedList"/>
    <dgm:cxn modelId="{A2F7CCA2-3DBC-4031-AAD8-1DC19575C67F}" type="presParOf" srcId="{2ADB5B09-A2D3-402C-8920-6B43E2ED2F0C}" destId="{FDEC44AC-74CF-4CDF-931D-0DDBBF06096A}" srcOrd="0" destOrd="0" presId="urn:microsoft.com/office/officeart/2008/layout/LinedList"/>
    <dgm:cxn modelId="{B321CCE7-9348-448A-8659-95795FD17E0A}" type="presParOf" srcId="{2ADB5B09-A2D3-402C-8920-6B43E2ED2F0C}" destId="{2881366E-575A-4342-8E2E-17FF55FA0032}" srcOrd="1" destOrd="0" presId="urn:microsoft.com/office/officeart/2008/layout/LinedList"/>
    <dgm:cxn modelId="{A1169F22-4934-405A-8C0A-0B9EB98DAB63}" type="presParOf" srcId="{B8DDF767-E056-4938-939C-00A68818E706}" destId="{1765EEE3-6E6F-47F1-AB6D-AEC2AC137579}" srcOrd="6" destOrd="0" presId="urn:microsoft.com/office/officeart/2008/layout/LinedList"/>
    <dgm:cxn modelId="{A1C3B685-9DF7-4F96-AFC1-7807337732EB}" type="presParOf" srcId="{B8DDF767-E056-4938-939C-00A68818E706}" destId="{715ABA09-9950-40CA-9D6D-55B9E131B00A}" srcOrd="7" destOrd="0" presId="urn:microsoft.com/office/officeart/2008/layout/LinedList"/>
    <dgm:cxn modelId="{51533465-9DF8-41A0-91A6-CBAF83C35375}" type="presParOf" srcId="{715ABA09-9950-40CA-9D6D-55B9E131B00A}" destId="{797E9E23-DE30-47D2-AE64-59033CEA3FCD}" srcOrd="0" destOrd="0" presId="urn:microsoft.com/office/officeart/2008/layout/LinedList"/>
    <dgm:cxn modelId="{1EDFB136-14F1-488B-B0AA-458CF6EE5F4F}" type="presParOf" srcId="{715ABA09-9950-40CA-9D6D-55B9E131B00A}" destId="{DA30F694-9383-4CD3-B3E2-3F731F94EE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4E862-81A4-46DE-9FAA-31707A240AA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9B47C6-ADBF-4DCB-8748-EF3CBAC32B16}">
      <dgm:prSet/>
      <dgm:spPr/>
      <dgm:t>
        <a:bodyPr/>
        <a:lstStyle/>
        <a:p>
          <a:r>
            <a:rPr lang="en-US" dirty="0"/>
            <a:t>Scheduling things is the most tedious part of executing your health management project! </a:t>
          </a:r>
        </a:p>
      </dgm:t>
    </dgm:pt>
    <dgm:pt modelId="{BF8ABACB-3159-4E9E-A63A-EA542D7CFAED}" type="parTrans" cxnId="{FF3DF50E-84EF-4800-803D-6565EB6230F1}">
      <dgm:prSet/>
      <dgm:spPr/>
      <dgm:t>
        <a:bodyPr/>
        <a:lstStyle/>
        <a:p>
          <a:endParaRPr lang="en-US"/>
        </a:p>
      </dgm:t>
    </dgm:pt>
    <dgm:pt modelId="{23C942F2-AB21-4B08-A8D6-9EFDD5C8B58F}" type="sibTrans" cxnId="{FF3DF50E-84EF-4800-803D-6565EB6230F1}">
      <dgm:prSet/>
      <dgm:spPr/>
      <dgm:t>
        <a:bodyPr/>
        <a:lstStyle/>
        <a:p>
          <a:endParaRPr lang="en-US"/>
        </a:p>
      </dgm:t>
    </dgm:pt>
    <dgm:pt modelId="{ED97A9BE-A738-461C-82BA-D2A68EAE3D9C}">
      <dgm:prSet/>
      <dgm:spPr/>
      <dgm:t>
        <a:bodyPr/>
        <a:lstStyle/>
        <a:p>
          <a:r>
            <a:rPr lang="en-US" dirty="0"/>
            <a:t>Keep an updated medical calendar, in any form you want (paper, digital, phone apps). Include future  to call about</a:t>
          </a:r>
        </a:p>
      </dgm:t>
    </dgm:pt>
    <dgm:pt modelId="{3A5ED747-6B49-47A1-B48A-A8F2326F6EC1}" type="parTrans" cxnId="{28479D3C-43B3-4E4E-8F49-6632C7D7D573}">
      <dgm:prSet/>
      <dgm:spPr/>
      <dgm:t>
        <a:bodyPr/>
        <a:lstStyle/>
        <a:p>
          <a:endParaRPr lang="en-US"/>
        </a:p>
      </dgm:t>
    </dgm:pt>
    <dgm:pt modelId="{5B06D14C-FCD9-4810-BB96-11F1F251F705}" type="sibTrans" cxnId="{28479D3C-43B3-4E4E-8F49-6632C7D7D573}">
      <dgm:prSet/>
      <dgm:spPr/>
      <dgm:t>
        <a:bodyPr/>
        <a:lstStyle/>
        <a:p>
          <a:endParaRPr lang="en-US"/>
        </a:p>
      </dgm:t>
    </dgm:pt>
    <dgm:pt modelId="{E5FB1E16-92D8-4AB4-97DE-93EF22051657}">
      <dgm:prSet/>
      <dgm:spPr/>
      <dgm:t>
        <a:bodyPr/>
        <a:lstStyle/>
        <a:p>
          <a:r>
            <a:rPr lang="en-US" dirty="0"/>
            <a:t>Schedule routine doctor visits. If it’s a long wait for specialists, ask to be put on cancellation list and try call frequently for openings. Call on your doctor to help if needed.</a:t>
          </a:r>
        </a:p>
      </dgm:t>
    </dgm:pt>
    <dgm:pt modelId="{AF6C9CB1-2111-43E9-9F8C-E9E3B26EADFA}" type="parTrans" cxnId="{E50EBB85-66B9-4C19-8BB4-A3C6C3ADB844}">
      <dgm:prSet/>
      <dgm:spPr/>
      <dgm:t>
        <a:bodyPr/>
        <a:lstStyle/>
        <a:p>
          <a:endParaRPr lang="en-US"/>
        </a:p>
      </dgm:t>
    </dgm:pt>
    <dgm:pt modelId="{9AB48F2D-ACF4-43A8-9D5F-9FE1FB6A5DF3}" type="sibTrans" cxnId="{E50EBB85-66B9-4C19-8BB4-A3C6C3ADB844}">
      <dgm:prSet/>
      <dgm:spPr/>
      <dgm:t>
        <a:bodyPr/>
        <a:lstStyle/>
        <a:p>
          <a:endParaRPr lang="en-US"/>
        </a:p>
      </dgm:t>
    </dgm:pt>
    <dgm:pt modelId="{EE78390C-287F-4A60-8E1D-42DA13E352F9}">
      <dgm:prSet/>
      <dgm:spPr/>
      <dgm:t>
        <a:bodyPr/>
        <a:lstStyle/>
        <a:p>
          <a:r>
            <a:rPr lang="en-US" dirty="0"/>
            <a:t>Make other appointments or tests as recommended or needed. Make them as far ahead as you can. </a:t>
          </a:r>
        </a:p>
      </dgm:t>
    </dgm:pt>
    <dgm:pt modelId="{C6599713-FAD2-4F5B-A9FA-8BA2132B1C6B}" type="parTrans" cxnId="{2B5DEB61-0991-419F-B7C0-463D84612031}">
      <dgm:prSet/>
      <dgm:spPr/>
      <dgm:t>
        <a:bodyPr/>
        <a:lstStyle/>
        <a:p>
          <a:endParaRPr lang="en-US"/>
        </a:p>
      </dgm:t>
    </dgm:pt>
    <dgm:pt modelId="{CBC7BD7F-27E7-4403-915F-AB4196F96D17}" type="sibTrans" cxnId="{2B5DEB61-0991-419F-B7C0-463D84612031}">
      <dgm:prSet/>
      <dgm:spPr/>
      <dgm:t>
        <a:bodyPr/>
        <a:lstStyle/>
        <a:p>
          <a:endParaRPr lang="en-US"/>
        </a:p>
      </dgm:t>
    </dgm:pt>
    <dgm:pt modelId="{9FC53DE1-2D2F-45A8-A2FB-7404168E7516}">
      <dgm:prSet/>
      <dgm:spPr/>
      <dgm:t>
        <a:bodyPr/>
        <a:lstStyle/>
        <a:p>
          <a:r>
            <a:rPr lang="en-US" dirty="0"/>
            <a:t>Some practices allow you to schedule via portal (but this can be unreliable). Scheduling appointments usually requires a phone call.</a:t>
          </a:r>
        </a:p>
      </dgm:t>
    </dgm:pt>
    <dgm:pt modelId="{4F8D5A80-0657-414B-BD98-882D7876D288}" type="parTrans" cxnId="{DBD78A02-4F7B-449A-B5D2-04A237D293AE}">
      <dgm:prSet/>
      <dgm:spPr/>
      <dgm:t>
        <a:bodyPr/>
        <a:lstStyle/>
        <a:p>
          <a:endParaRPr lang="en-US"/>
        </a:p>
      </dgm:t>
    </dgm:pt>
    <dgm:pt modelId="{71D119D1-E852-4513-AAA6-DE0418BE117E}" type="sibTrans" cxnId="{DBD78A02-4F7B-449A-B5D2-04A237D293AE}">
      <dgm:prSet/>
      <dgm:spPr/>
      <dgm:t>
        <a:bodyPr/>
        <a:lstStyle/>
        <a:p>
          <a:endParaRPr lang="en-US"/>
        </a:p>
      </dgm:t>
    </dgm:pt>
    <dgm:pt modelId="{019ECF77-CB6D-452B-ACD7-FAFA4110D384}">
      <dgm:prSet/>
      <dgm:spPr/>
      <dgm:t>
        <a:bodyPr/>
        <a:lstStyle/>
        <a:p>
          <a:r>
            <a:rPr lang="en-US" dirty="0"/>
            <a:t>Tip: Avoid calling on Monday mornings or Friday afternoons if possible. Do something else while on hold; it helps with frustration. Be nice to the  scheduler. It’s a lousy job.</a:t>
          </a:r>
        </a:p>
      </dgm:t>
    </dgm:pt>
    <dgm:pt modelId="{1EA9E934-9592-41A2-88CE-EB83253D5183}" type="parTrans" cxnId="{1BC4CDD2-B60F-409A-826F-5CFD8239AF3D}">
      <dgm:prSet/>
      <dgm:spPr/>
      <dgm:t>
        <a:bodyPr/>
        <a:lstStyle/>
        <a:p>
          <a:endParaRPr lang="en-US"/>
        </a:p>
      </dgm:t>
    </dgm:pt>
    <dgm:pt modelId="{CC61E91D-9F6C-4F5B-A2FB-AEDBC9E3980E}" type="sibTrans" cxnId="{1BC4CDD2-B60F-409A-826F-5CFD8239AF3D}">
      <dgm:prSet/>
      <dgm:spPr/>
      <dgm:t>
        <a:bodyPr/>
        <a:lstStyle/>
        <a:p>
          <a:endParaRPr lang="en-US"/>
        </a:p>
      </dgm:t>
    </dgm:pt>
    <dgm:pt modelId="{AE333E6A-BD10-4061-B296-A8D073BA9B60}">
      <dgm:prSet/>
      <dgm:spPr/>
      <dgm:t>
        <a:bodyPr/>
        <a:lstStyle/>
        <a:p>
          <a:r>
            <a:rPr lang="en-US" dirty="0"/>
            <a:t>When you have the appointment, prepare an agenda, list of questions. Bring your medical and medication summaries. Take notes; ask to clarify answers if needed.</a:t>
          </a:r>
        </a:p>
      </dgm:t>
    </dgm:pt>
    <dgm:pt modelId="{4BBD7759-ED41-4AA6-B0B0-2D39A9A44948}" type="parTrans" cxnId="{45B0F84B-DAF2-4F86-B7D9-8A274D2F504F}">
      <dgm:prSet/>
      <dgm:spPr/>
      <dgm:t>
        <a:bodyPr/>
        <a:lstStyle/>
        <a:p>
          <a:endParaRPr lang="en-US"/>
        </a:p>
      </dgm:t>
    </dgm:pt>
    <dgm:pt modelId="{C786A5F5-80E9-4A0C-B98D-C64FA5FCB08F}" type="sibTrans" cxnId="{45B0F84B-DAF2-4F86-B7D9-8A274D2F504F}">
      <dgm:prSet/>
      <dgm:spPr/>
      <dgm:t>
        <a:bodyPr/>
        <a:lstStyle/>
        <a:p>
          <a:endParaRPr lang="en-US"/>
        </a:p>
      </dgm:t>
    </dgm:pt>
    <dgm:pt modelId="{4D7ED92B-5696-40E4-B3FE-A7FDB5CCCD16}">
      <dgm:prSet/>
      <dgm:spPr/>
      <dgm:t>
        <a:bodyPr/>
        <a:lstStyle/>
        <a:p>
          <a:r>
            <a:rPr lang="en-US" dirty="0"/>
            <a:t>It is very easy to procrastinate in executing this part of your plan. Commit to this work as with any other assigned project.</a:t>
          </a:r>
        </a:p>
      </dgm:t>
    </dgm:pt>
    <dgm:pt modelId="{3A029C0A-ABB2-4215-8CE5-766BBCFDAAC8}" type="parTrans" cxnId="{62BE98B6-E5B4-41DE-AD2E-D9A4B72588AD}">
      <dgm:prSet/>
      <dgm:spPr/>
      <dgm:t>
        <a:bodyPr/>
        <a:lstStyle/>
        <a:p>
          <a:endParaRPr lang="en-US"/>
        </a:p>
      </dgm:t>
    </dgm:pt>
    <dgm:pt modelId="{3AAEA649-F2EC-4629-BBC8-32B2E88B282A}" type="sibTrans" cxnId="{62BE98B6-E5B4-41DE-AD2E-D9A4B72588AD}">
      <dgm:prSet/>
      <dgm:spPr/>
      <dgm:t>
        <a:bodyPr/>
        <a:lstStyle/>
        <a:p>
          <a:endParaRPr lang="en-US"/>
        </a:p>
      </dgm:t>
    </dgm:pt>
    <dgm:pt modelId="{021A7098-0F28-448F-9229-43298790C1B6}" type="pres">
      <dgm:prSet presAssocID="{D2A4E862-81A4-46DE-9FAA-31707A240AA3}" presName="diagram" presStyleCnt="0">
        <dgm:presLayoutVars>
          <dgm:dir/>
          <dgm:resizeHandles val="exact"/>
        </dgm:presLayoutVars>
      </dgm:prSet>
      <dgm:spPr/>
    </dgm:pt>
    <dgm:pt modelId="{FC029F99-33F2-4913-8B94-7A61E9B3113D}" type="pres">
      <dgm:prSet presAssocID="{419B47C6-ADBF-4DCB-8748-EF3CBAC32B16}" presName="node" presStyleLbl="node1" presStyleIdx="0" presStyleCnt="8">
        <dgm:presLayoutVars>
          <dgm:bulletEnabled val="1"/>
        </dgm:presLayoutVars>
      </dgm:prSet>
      <dgm:spPr/>
    </dgm:pt>
    <dgm:pt modelId="{85A72EAD-CA78-43C1-A939-101CC4520AB5}" type="pres">
      <dgm:prSet presAssocID="{23C942F2-AB21-4B08-A8D6-9EFDD5C8B58F}" presName="sibTrans" presStyleCnt="0"/>
      <dgm:spPr/>
    </dgm:pt>
    <dgm:pt modelId="{4BEDE60D-A8C9-4195-ABC8-5D5D343947F4}" type="pres">
      <dgm:prSet presAssocID="{4D7ED92B-5696-40E4-B3FE-A7FDB5CCCD16}" presName="node" presStyleLbl="node1" presStyleIdx="1" presStyleCnt="8">
        <dgm:presLayoutVars>
          <dgm:bulletEnabled val="1"/>
        </dgm:presLayoutVars>
      </dgm:prSet>
      <dgm:spPr/>
    </dgm:pt>
    <dgm:pt modelId="{89AE5B8C-E68E-458A-8185-7BC62A77C2F8}" type="pres">
      <dgm:prSet presAssocID="{3AAEA649-F2EC-4629-BBC8-32B2E88B282A}" presName="sibTrans" presStyleCnt="0"/>
      <dgm:spPr/>
    </dgm:pt>
    <dgm:pt modelId="{B1A2770D-8EEB-4BB6-8ADF-B765BA48BAAE}" type="pres">
      <dgm:prSet presAssocID="{ED97A9BE-A738-461C-82BA-D2A68EAE3D9C}" presName="node" presStyleLbl="node1" presStyleIdx="2" presStyleCnt="8">
        <dgm:presLayoutVars>
          <dgm:bulletEnabled val="1"/>
        </dgm:presLayoutVars>
      </dgm:prSet>
      <dgm:spPr/>
    </dgm:pt>
    <dgm:pt modelId="{B2B67C2D-A775-4F5E-B85A-F801C6D5FD60}" type="pres">
      <dgm:prSet presAssocID="{5B06D14C-FCD9-4810-BB96-11F1F251F705}" presName="sibTrans" presStyleCnt="0"/>
      <dgm:spPr/>
    </dgm:pt>
    <dgm:pt modelId="{87ABB02C-AD0E-421C-BB76-A5D96DAC8CC2}" type="pres">
      <dgm:prSet presAssocID="{E5FB1E16-92D8-4AB4-97DE-93EF22051657}" presName="node" presStyleLbl="node1" presStyleIdx="3" presStyleCnt="8">
        <dgm:presLayoutVars>
          <dgm:bulletEnabled val="1"/>
        </dgm:presLayoutVars>
      </dgm:prSet>
      <dgm:spPr/>
    </dgm:pt>
    <dgm:pt modelId="{9E1F7318-3B17-4C6A-A08B-01BC1C7614D2}" type="pres">
      <dgm:prSet presAssocID="{9AB48F2D-ACF4-43A8-9D5F-9FE1FB6A5DF3}" presName="sibTrans" presStyleCnt="0"/>
      <dgm:spPr/>
    </dgm:pt>
    <dgm:pt modelId="{947C9D9C-4219-448E-A00F-8552798B7ECD}" type="pres">
      <dgm:prSet presAssocID="{EE78390C-287F-4A60-8E1D-42DA13E352F9}" presName="node" presStyleLbl="node1" presStyleIdx="4" presStyleCnt="8">
        <dgm:presLayoutVars>
          <dgm:bulletEnabled val="1"/>
        </dgm:presLayoutVars>
      </dgm:prSet>
      <dgm:spPr/>
    </dgm:pt>
    <dgm:pt modelId="{CB75203C-C3AA-4A72-9957-30CFF7654E08}" type="pres">
      <dgm:prSet presAssocID="{CBC7BD7F-27E7-4403-915F-AB4196F96D17}" presName="sibTrans" presStyleCnt="0"/>
      <dgm:spPr/>
    </dgm:pt>
    <dgm:pt modelId="{F6348495-57E4-420D-8FAD-4C8986051576}" type="pres">
      <dgm:prSet presAssocID="{9FC53DE1-2D2F-45A8-A2FB-7404168E7516}" presName="node" presStyleLbl="node1" presStyleIdx="5" presStyleCnt="8">
        <dgm:presLayoutVars>
          <dgm:bulletEnabled val="1"/>
        </dgm:presLayoutVars>
      </dgm:prSet>
      <dgm:spPr/>
    </dgm:pt>
    <dgm:pt modelId="{E906C3C6-28D2-4EAC-9B63-307D08606B0F}" type="pres">
      <dgm:prSet presAssocID="{71D119D1-E852-4513-AAA6-DE0418BE117E}" presName="sibTrans" presStyleCnt="0"/>
      <dgm:spPr/>
    </dgm:pt>
    <dgm:pt modelId="{DF169CF7-4D25-4017-9924-6D804C73FDB4}" type="pres">
      <dgm:prSet presAssocID="{019ECF77-CB6D-452B-ACD7-FAFA4110D384}" presName="node" presStyleLbl="node1" presStyleIdx="6" presStyleCnt="8">
        <dgm:presLayoutVars>
          <dgm:bulletEnabled val="1"/>
        </dgm:presLayoutVars>
      </dgm:prSet>
      <dgm:spPr/>
    </dgm:pt>
    <dgm:pt modelId="{4ED5AC1F-7FC2-4062-B196-D5BF5B9B222E}" type="pres">
      <dgm:prSet presAssocID="{CC61E91D-9F6C-4F5B-A2FB-AEDBC9E3980E}" presName="sibTrans" presStyleCnt="0"/>
      <dgm:spPr/>
    </dgm:pt>
    <dgm:pt modelId="{10222532-C8A7-419D-B2E2-3B047CB670FF}" type="pres">
      <dgm:prSet presAssocID="{AE333E6A-BD10-4061-B296-A8D073BA9B60}" presName="node" presStyleLbl="node1" presStyleIdx="7" presStyleCnt="8">
        <dgm:presLayoutVars>
          <dgm:bulletEnabled val="1"/>
        </dgm:presLayoutVars>
      </dgm:prSet>
      <dgm:spPr/>
    </dgm:pt>
  </dgm:ptLst>
  <dgm:cxnLst>
    <dgm:cxn modelId="{DBD78A02-4F7B-449A-B5D2-04A237D293AE}" srcId="{D2A4E862-81A4-46DE-9FAA-31707A240AA3}" destId="{9FC53DE1-2D2F-45A8-A2FB-7404168E7516}" srcOrd="5" destOrd="0" parTransId="{4F8D5A80-0657-414B-BD98-882D7876D288}" sibTransId="{71D119D1-E852-4513-AAA6-DE0418BE117E}"/>
    <dgm:cxn modelId="{FF3DF50E-84EF-4800-803D-6565EB6230F1}" srcId="{D2A4E862-81A4-46DE-9FAA-31707A240AA3}" destId="{419B47C6-ADBF-4DCB-8748-EF3CBAC32B16}" srcOrd="0" destOrd="0" parTransId="{BF8ABACB-3159-4E9E-A63A-EA542D7CFAED}" sibTransId="{23C942F2-AB21-4B08-A8D6-9EFDD5C8B58F}"/>
    <dgm:cxn modelId="{BA745F12-8176-4DFA-91F8-7D0CD712F0A5}" type="presOf" srcId="{D2A4E862-81A4-46DE-9FAA-31707A240AA3}" destId="{021A7098-0F28-448F-9229-43298790C1B6}" srcOrd="0" destOrd="0" presId="urn:microsoft.com/office/officeart/2005/8/layout/default"/>
    <dgm:cxn modelId="{3832BB33-D365-4CE8-BE4D-30D68F9A38CB}" type="presOf" srcId="{ED97A9BE-A738-461C-82BA-D2A68EAE3D9C}" destId="{B1A2770D-8EEB-4BB6-8ADF-B765BA48BAAE}" srcOrd="0" destOrd="0" presId="urn:microsoft.com/office/officeart/2005/8/layout/default"/>
    <dgm:cxn modelId="{28479D3C-43B3-4E4E-8F49-6632C7D7D573}" srcId="{D2A4E862-81A4-46DE-9FAA-31707A240AA3}" destId="{ED97A9BE-A738-461C-82BA-D2A68EAE3D9C}" srcOrd="2" destOrd="0" parTransId="{3A5ED747-6B49-47A1-B48A-A8F2326F6EC1}" sibTransId="{5B06D14C-FCD9-4810-BB96-11F1F251F705}"/>
    <dgm:cxn modelId="{2B5DEB61-0991-419F-B7C0-463D84612031}" srcId="{D2A4E862-81A4-46DE-9FAA-31707A240AA3}" destId="{EE78390C-287F-4A60-8E1D-42DA13E352F9}" srcOrd="4" destOrd="0" parTransId="{C6599713-FAD2-4F5B-A9FA-8BA2132B1C6B}" sibTransId="{CBC7BD7F-27E7-4403-915F-AB4196F96D17}"/>
    <dgm:cxn modelId="{45B0F84B-DAF2-4F86-B7D9-8A274D2F504F}" srcId="{D2A4E862-81A4-46DE-9FAA-31707A240AA3}" destId="{AE333E6A-BD10-4061-B296-A8D073BA9B60}" srcOrd="7" destOrd="0" parTransId="{4BBD7759-ED41-4AA6-B0B0-2D39A9A44948}" sibTransId="{C786A5F5-80E9-4A0C-B98D-C64FA5FCB08F}"/>
    <dgm:cxn modelId="{A39D056E-49CE-4311-901C-07905D693813}" type="presOf" srcId="{E5FB1E16-92D8-4AB4-97DE-93EF22051657}" destId="{87ABB02C-AD0E-421C-BB76-A5D96DAC8CC2}" srcOrd="0" destOrd="0" presId="urn:microsoft.com/office/officeart/2005/8/layout/default"/>
    <dgm:cxn modelId="{78105753-6CA0-42EE-A4D1-3DDC0CABF7BA}" type="presOf" srcId="{9FC53DE1-2D2F-45A8-A2FB-7404168E7516}" destId="{F6348495-57E4-420D-8FAD-4C8986051576}" srcOrd="0" destOrd="0" presId="urn:microsoft.com/office/officeart/2005/8/layout/default"/>
    <dgm:cxn modelId="{F0024055-58CC-4FBD-8DFB-78594AEA23DB}" type="presOf" srcId="{419B47C6-ADBF-4DCB-8748-EF3CBAC32B16}" destId="{FC029F99-33F2-4913-8B94-7A61E9B3113D}" srcOrd="0" destOrd="0" presId="urn:microsoft.com/office/officeart/2005/8/layout/default"/>
    <dgm:cxn modelId="{20016778-BBE2-433B-B758-46CC81C37DF1}" type="presOf" srcId="{019ECF77-CB6D-452B-ACD7-FAFA4110D384}" destId="{DF169CF7-4D25-4017-9924-6D804C73FDB4}" srcOrd="0" destOrd="0" presId="urn:microsoft.com/office/officeart/2005/8/layout/default"/>
    <dgm:cxn modelId="{E50EBB85-66B9-4C19-8BB4-A3C6C3ADB844}" srcId="{D2A4E862-81A4-46DE-9FAA-31707A240AA3}" destId="{E5FB1E16-92D8-4AB4-97DE-93EF22051657}" srcOrd="3" destOrd="0" parTransId="{AF6C9CB1-2111-43E9-9F8C-E9E3B26EADFA}" sibTransId="{9AB48F2D-ACF4-43A8-9D5F-9FE1FB6A5DF3}"/>
    <dgm:cxn modelId="{37F3CF96-E9E0-4DBC-9A71-0CF0D0FD7C0E}" type="presOf" srcId="{AE333E6A-BD10-4061-B296-A8D073BA9B60}" destId="{10222532-C8A7-419D-B2E2-3B047CB670FF}" srcOrd="0" destOrd="0" presId="urn:microsoft.com/office/officeart/2005/8/layout/default"/>
    <dgm:cxn modelId="{62BE98B6-E5B4-41DE-AD2E-D9A4B72588AD}" srcId="{D2A4E862-81A4-46DE-9FAA-31707A240AA3}" destId="{4D7ED92B-5696-40E4-B3FE-A7FDB5CCCD16}" srcOrd="1" destOrd="0" parTransId="{3A029C0A-ABB2-4215-8CE5-766BBCFDAAC8}" sibTransId="{3AAEA649-F2EC-4629-BBC8-32B2E88B282A}"/>
    <dgm:cxn modelId="{1BC4CDD2-B60F-409A-826F-5CFD8239AF3D}" srcId="{D2A4E862-81A4-46DE-9FAA-31707A240AA3}" destId="{019ECF77-CB6D-452B-ACD7-FAFA4110D384}" srcOrd="6" destOrd="0" parTransId="{1EA9E934-9592-41A2-88CE-EB83253D5183}" sibTransId="{CC61E91D-9F6C-4F5B-A2FB-AEDBC9E3980E}"/>
    <dgm:cxn modelId="{8EE4CCDE-0B7B-4137-A894-828E4672D055}" type="presOf" srcId="{4D7ED92B-5696-40E4-B3FE-A7FDB5CCCD16}" destId="{4BEDE60D-A8C9-4195-ABC8-5D5D343947F4}" srcOrd="0" destOrd="0" presId="urn:microsoft.com/office/officeart/2005/8/layout/default"/>
    <dgm:cxn modelId="{C4A283EC-44F2-4444-BD9E-A12C01DAC023}" type="presOf" srcId="{EE78390C-287F-4A60-8E1D-42DA13E352F9}" destId="{947C9D9C-4219-448E-A00F-8552798B7ECD}" srcOrd="0" destOrd="0" presId="urn:microsoft.com/office/officeart/2005/8/layout/default"/>
    <dgm:cxn modelId="{058246E9-6978-4322-8E92-9223A2608D25}" type="presParOf" srcId="{021A7098-0F28-448F-9229-43298790C1B6}" destId="{FC029F99-33F2-4913-8B94-7A61E9B3113D}" srcOrd="0" destOrd="0" presId="urn:microsoft.com/office/officeart/2005/8/layout/default"/>
    <dgm:cxn modelId="{D5902B92-56AC-4656-987D-13DF8C00F43E}" type="presParOf" srcId="{021A7098-0F28-448F-9229-43298790C1B6}" destId="{85A72EAD-CA78-43C1-A939-101CC4520AB5}" srcOrd="1" destOrd="0" presId="urn:microsoft.com/office/officeart/2005/8/layout/default"/>
    <dgm:cxn modelId="{D82E41ED-FC4F-4F23-9B74-152BDBD59BF8}" type="presParOf" srcId="{021A7098-0F28-448F-9229-43298790C1B6}" destId="{4BEDE60D-A8C9-4195-ABC8-5D5D343947F4}" srcOrd="2" destOrd="0" presId="urn:microsoft.com/office/officeart/2005/8/layout/default"/>
    <dgm:cxn modelId="{D3E89843-3A26-45D3-86C8-D4777DC9F1A5}" type="presParOf" srcId="{021A7098-0F28-448F-9229-43298790C1B6}" destId="{89AE5B8C-E68E-458A-8185-7BC62A77C2F8}" srcOrd="3" destOrd="0" presId="urn:microsoft.com/office/officeart/2005/8/layout/default"/>
    <dgm:cxn modelId="{BD78AC0C-3F1D-4EED-B3BF-70E7D073AC0D}" type="presParOf" srcId="{021A7098-0F28-448F-9229-43298790C1B6}" destId="{B1A2770D-8EEB-4BB6-8ADF-B765BA48BAAE}" srcOrd="4" destOrd="0" presId="urn:microsoft.com/office/officeart/2005/8/layout/default"/>
    <dgm:cxn modelId="{A1DBB2BD-83A3-49E2-A99F-B083D21DF45F}" type="presParOf" srcId="{021A7098-0F28-448F-9229-43298790C1B6}" destId="{B2B67C2D-A775-4F5E-B85A-F801C6D5FD60}" srcOrd="5" destOrd="0" presId="urn:microsoft.com/office/officeart/2005/8/layout/default"/>
    <dgm:cxn modelId="{E3ED73C5-CD0F-42CC-8726-22E2F56CAF65}" type="presParOf" srcId="{021A7098-0F28-448F-9229-43298790C1B6}" destId="{87ABB02C-AD0E-421C-BB76-A5D96DAC8CC2}" srcOrd="6" destOrd="0" presId="urn:microsoft.com/office/officeart/2005/8/layout/default"/>
    <dgm:cxn modelId="{5EAA5498-962C-4EA0-A86A-BFA6970C0FE8}" type="presParOf" srcId="{021A7098-0F28-448F-9229-43298790C1B6}" destId="{9E1F7318-3B17-4C6A-A08B-01BC1C7614D2}" srcOrd="7" destOrd="0" presId="urn:microsoft.com/office/officeart/2005/8/layout/default"/>
    <dgm:cxn modelId="{1E18308A-C20D-4EBC-9996-17DFACA84E49}" type="presParOf" srcId="{021A7098-0F28-448F-9229-43298790C1B6}" destId="{947C9D9C-4219-448E-A00F-8552798B7ECD}" srcOrd="8" destOrd="0" presId="urn:microsoft.com/office/officeart/2005/8/layout/default"/>
    <dgm:cxn modelId="{B463CB69-AA44-4D9B-AE2E-B79CC1384230}" type="presParOf" srcId="{021A7098-0F28-448F-9229-43298790C1B6}" destId="{CB75203C-C3AA-4A72-9957-30CFF7654E08}" srcOrd="9" destOrd="0" presId="urn:microsoft.com/office/officeart/2005/8/layout/default"/>
    <dgm:cxn modelId="{E9D0FC19-221E-4707-BC5D-07CDA6B818D5}" type="presParOf" srcId="{021A7098-0F28-448F-9229-43298790C1B6}" destId="{F6348495-57E4-420D-8FAD-4C8986051576}" srcOrd="10" destOrd="0" presId="urn:microsoft.com/office/officeart/2005/8/layout/default"/>
    <dgm:cxn modelId="{D2E454F3-B0BD-4FD2-8922-29908A8B6071}" type="presParOf" srcId="{021A7098-0F28-448F-9229-43298790C1B6}" destId="{E906C3C6-28D2-4EAC-9B63-307D08606B0F}" srcOrd="11" destOrd="0" presId="urn:microsoft.com/office/officeart/2005/8/layout/default"/>
    <dgm:cxn modelId="{38989BF1-8C18-42B3-971E-0D50A8162DE3}" type="presParOf" srcId="{021A7098-0F28-448F-9229-43298790C1B6}" destId="{DF169CF7-4D25-4017-9924-6D804C73FDB4}" srcOrd="12" destOrd="0" presId="urn:microsoft.com/office/officeart/2005/8/layout/default"/>
    <dgm:cxn modelId="{560DF5F7-411D-4A56-97BD-B5BF7CBD422B}" type="presParOf" srcId="{021A7098-0F28-448F-9229-43298790C1B6}" destId="{4ED5AC1F-7FC2-4062-B196-D5BF5B9B222E}" srcOrd="13" destOrd="0" presId="urn:microsoft.com/office/officeart/2005/8/layout/default"/>
    <dgm:cxn modelId="{FFCB3C21-3225-4D25-8790-2A6EA23C36CC}" type="presParOf" srcId="{021A7098-0F28-448F-9229-43298790C1B6}" destId="{10222532-C8A7-419D-B2E2-3B047CB670F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13DDFA-5A96-4AC4-812E-DFD7ED43CBF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916B9F-7A74-4025-8CA6-8F5031E7FE4E}">
      <dgm:prSet/>
      <dgm:spPr/>
      <dgm:t>
        <a:bodyPr/>
        <a:lstStyle/>
        <a:p>
          <a:r>
            <a:rPr lang="en-US"/>
            <a:t>Presented by:</a:t>
          </a:r>
        </a:p>
      </dgm:t>
    </dgm:pt>
    <dgm:pt modelId="{1385536F-747C-48B1-95C7-D73FBC85385A}" type="parTrans" cxnId="{07D5AB0A-F207-46C2-91F2-6AA9CD93C682}">
      <dgm:prSet/>
      <dgm:spPr/>
      <dgm:t>
        <a:bodyPr/>
        <a:lstStyle/>
        <a:p>
          <a:endParaRPr lang="en-US"/>
        </a:p>
      </dgm:t>
    </dgm:pt>
    <dgm:pt modelId="{22EA2676-2BA6-4688-9044-4321E29AEDF1}" type="sibTrans" cxnId="{07D5AB0A-F207-46C2-91F2-6AA9CD93C682}">
      <dgm:prSet/>
      <dgm:spPr/>
      <dgm:t>
        <a:bodyPr/>
        <a:lstStyle/>
        <a:p>
          <a:endParaRPr lang="en-US"/>
        </a:p>
      </dgm:t>
    </dgm:pt>
    <dgm:pt modelId="{27B51CDB-0D33-4933-A680-EB6EF6ED0C52}">
      <dgm:prSet/>
      <dgm:spPr/>
      <dgm:t>
        <a:bodyPr/>
        <a:lstStyle/>
        <a:p>
          <a:r>
            <a:rPr lang="en-US"/>
            <a:t>Elisabeth Schuler</a:t>
          </a:r>
        </a:p>
      </dgm:t>
    </dgm:pt>
    <dgm:pt modelId="{E4B5DEB0-2FF8-4F8C-9FF6-251E94142389}" type="parTrans" cxnId="{7611F8E8-83B3-4128-882A-B4FD6CE0B52A}">
      <dgm:prSet/>
      <dgm:spPr/>
      <dgm:t>
        <a:bodyPr/>
        <a:lstStyle/>
        <a:p>
          <a:endParaRPr lang="en-US"/>
        </a:p>
      </dgm:t>
    </dgm:pt>
    <dgm:pt modelId="{9CB0E60D-2875-4765-A17A-0A473AE846DF}" type="sibTrans" cxnId="{7611F8E8-83B3-4128-882A-B4FD6CE0B52A}">
      <dgm:prSet/>
      <dgm:spPr/>
      <dgm:t>
        <a:bodyPr/>
        <a:lstStyle/>
        <a:p>
          <a:endParaRPr lang="en-US"/>
        </a:p>
      </dgm:t>
    </dgm:pt>
    <dgm:pt modelId="{61F06EEC-2A67-4B8D-9DE7-4E35317B35C6}">
      <dgm:prSet/>
      <dgm:spPr/>
      <dgm:t>
        <a:bodyPr/>
        <a:lstStyle/>
        <a:p>
          <a:r>
            <a:rPr lang="en-US"/>
            <a:t>Founder and CEO</a:t>
          </a:r>
        </a:p>
      </dgm:t>
    </dgm:pt>
    <dgm:pt modelId="{C92EB644-5B54-43DE-8D07-DE26411CD7F4}" type="parTrans" cxnId="{DC5C4B0F-6F74-4855-A831-6830E485F504}">
      <dgm:prSet/>
      <dgm:spPr/>
      <dgm:t>
        <a:bodyPr/>
        <a:lstStyle/>
        <a:p>
          <a:endParaRPr lang="en-US"/>
        </a:p>
      </dgm:t>
    </dgm:pt>
    <dgm:pt modelId="{8C54B084-1527-43F8-901E-999F1A7A6903}" type="sibTrans" cxnId="{DC5C4B0F-6F74-4855-A831-6830E485F504}">
      <dgm:prSet/>
      <dgm:spPr/>
      <dgm:t>
        <a:bodyPr/>
        <a:lstStyle/>
        <a:p>
          <a:endParaRPr lang="en-US"/>
        </a:p>
      </dgm:t>
    </dgm:pt>
    <dgm:pt modelId="{2D449E96-70BB-41A7-8465-0645BBDDC25F}">
      <dgm:prSet/>
      <dgm:spPr/>
      <dgm:t>
        <a:bodyPr/>
        <a:lstStyle/>
        <a:p>
          <a:r>
            <a:rPr lang="en-US" dirty="0"/>
            <a:t>Patient Navigator, LLC</a:t>
          </a:r>
        </a:p>
      </dgm:t>
    </dgm:pt>
    <dgm:pt modelId="{217F16FC-66D7-4C4A-9097-A3AC3F063D64}" type="parTrans" cxnId="{0843E9A3-55CD-4CF8-B1E4-DFBE55261AE3}">
      <dgm:prSet/>
      <dgm:spPr/>
      <dgm:t>
        <a:bodyPr/>
        <a:lstStyle/>
        <a:p>
          <a:endParaRPr lang="en-US"/>
        </a:p>
      </dgm:t>
    </dgm:pt>
    <dgm:pt modelId="{04462E11-1C35-4233-8010-E7CBE6DB2D83}" type="sibTrans" cxnId="{0843E9A3-55CD-4CF8-B1E4-DFBE55261AE3}">
      <dgm:prSet/>
      <dgm:spPr/>
      <dgm:t>
        <a:bodyPr/>
        <a:lstStyle/>
        <a:p>
          <a:endParaRPr lang="en-US"/>
        </a:p>
      </dgm:t>
    </dgm:pt>
    <dgm:pt modelId="{2D708088-3F27-4B8F-A751-95C603754D0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eschuler@patientnavigator.com</a:t>
          </a:r>
          <a:endParaRPr lang="en-US"/>
        </a:p>
      </dgm:t>
    </dgm:pt>
    <dgm:pt modelId="{ED18C17D-189F-4668-98E7-C82CA57746C4}" type="parTrans" cxnId="{2815BF52-8CD5-4F38-9269-843D23D3EEF4}">
      <dgm:prSet/>
      <dgm:spPr/>
      <dgm:t>
        <a:bodyPr/>
        <a:lstStyle/>
        <a:p>
          <a:endParaRPr lang="en-US"/>
        </a:p>
      </dgm:t>
    </dgm:pt>
    <dgm:pt modelId="{9E9E62C0-3DF4-406A-AAC5-BE5477D992D0}" type="sibTrans" cxnId="{2815BF52-8CD5-4F38-9269-843D23D3EEF4}">
      <dgm:prSet/>
      <dgm:spPr/>
      <dgm:t>
        <a:bodyPr/>
        <a:lstStyle/>
        <a:p>
          <a:endParaRPr lang="en-US"/>
        </a:p>
      </dgm:t>
    </dgm:pt>
    <dgm:pt modelId="{4045CCBC-7BA3-4CE0-BD67-A1EBD9A13ED4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www.patientnavigator.com</a:t>
          </a:r>
          <a:endParaRPr lang="en-US"/>
        </a:p>
      </dgm:t>
    </dgm:pt>
    <dgm:pt modelId="{D9E8A097-4CFF-4B19-9369-59E585C9878C}" type="parTrans" cxnId="{B87AD72F-6F6A-4871-8125-29C7DFFC8EA8}">
      <dgm:prSet/>
      <dgm:spPr/>
      <dgm:t>
        <a:bodyPr/>
        <a:lstStyle/>
        <a:p>
          <a:endParaRPr lang="en-US"/>
        </a:p>
      </dgm:t>
    </dgm:pt>
    <dgm:pt modelId="{91530230-DF22-4A69-BCD6-2A2284634869}" type="sibTrans" cxnId="{B87AD72F-6F6A-4871-8125-29C7DFFC8EA8}">
      <dgm:prSet/>
      <dgm:spPr/>
      <dgm:t>
        <a:bodyPr/>
        <a:lstStyle/>
        <a:p>
          <a:endParaRPr lang="en-US"/>
        </a:p>
      </dgm:t>
    </dgm:pt>
    <dgm:pt modelId="{41E9D70F-DDD3-4541-9CDC-B0D705890312}">
      <dgm:prSet/>
      <dgm:spPr/>
      <dgm:t>
        <a:bodyPr/>
        <a:lstStyle/>
        <a:p>
          <a:r>
            <a:rPr lang="en-US"/>
            <a:t>703-281-4744</a:t>
          </a:r>
        </a:p>
      </dgm:t>
    </dgm:pt>
    <dgm:pt modelId="{F2E24F90-EABD-47E4-9AFB-185B711DDCE7}" type="parTrans" cxnId="{097FF55E-CA66-448C-9164-7A5B031652C2}">
      <dgm:prSet/>
      <dgm:spPr/>
      <dgm:t>
        <a:bodyPr/>
        <a:lstStyle/>
        <a:p>
          <a:endParaRPr lang="en-US"/>
        </a:p>
      </dgm:t>
    </dgm:pt>
    <dgm:pt modelId="{22A81148-D708-4EA5-8D64-793F0B4468BA}" type="sibTrans" cxnId="{097FF55E-CA66-448C-9164-7A5B031652C2}">
      <dgm:prSet/>
      <dgm:spPr/>
      <dgm:t>
        <a:bodyPr/>
        <a:lstStyle/>
        <a:p>
          <a:endParaRPr lang="en-US"/>
        </a:p>
      </dgm:t>
    </dgm:pt>
    <dgm:pt modelId="{CCB274FB-17EE-4E72-9B84-1BE61BB8B023}" type="pres">
      <dgm:prSet presAssocID="{8813DDFA-5A96-4AC4-812E-DFD7ED43CBF0}" presName="vert0" presStyleCnt="0">
        <dgm:presLayoutVars>
          <dgm:dir/>
          <dgm:animOne val="branch"/>
          <dgm:animLvl val="lvl"/>
        </dgm:presLayoutVars>
      </dgm:prSet>
      <dgm:spPr/>
    </dgm:pt>
    <dgm:pt modelId="{9556ED7A-671E-4D1E-8DDE-9F69A4603B65}" type="pres">
      <dgm:prSet presAssocID="{F4916B9F-7A74-4025-8CA6-8F5031E7FE4E}" presName="thickLine" presStyleLbl="alignNode1" presStyleIdx="0" presStyleCnt="7"/>
      <dgm:spPr/>
    </dgm:pt>
    <dgm:pt modelId="{F163DE69-3FC6-451B-9958-8D92B7DF3ED9}" type="pres">
      <dgm:prSet presAssocID="{F4916B9F-7A74-4025-8CA6-8F5031E7FE4E}" presName="horz1" presStyleCnt="0"/>
      <dgm:spPr/>
    </dgm:pt>
    <dgm:pt modelId="{7251CA94-5FDF-4C65-AB9E-34AB17DF77FB}" type="pres">
      <dgm:prSet presAssocID="{F4916B9F-7A74-4025-8CA6-8F5031E7FE4E}" presName="tx1" presStyleLbl="revTx" presStyleIdx="0" presStyleCnt="7"/>
      <dgm:spPr/>
    </dgm:pt>
    <dgm:pt modelId="{F36AE299-AF88-465F-AC8D-78902B5A0898}" type="pres">
      <dgm:prSet presAssocID="{F4916B9F-7A74-4025-8CA6-8F5031E7FE4E}" presName="vert1" presStyleCnt="0"/>
      <dgm:spPr/>
    </dgm:pt>
    <dgm:pt modelId="{846705E3-D800-4206-AE15-36214CD5D9CB}" type="pres">
      <dgm:prSet presAssocID="{27B51CDB-0D33-4933-A680-EB6EF6ED0C52}" presName="thickLine" presStyleLbl="alignNode1" presStyleIdx="1" presStyleCnt="7"/>
      <dgm:spPr/>
    </dgm:pt>
    <dgm:pt modelId="{ED81042B-B3BC-4331-9D35-85C6D5A68BCE}" type="pres">
      <dgm:prSet presAssocID="{27B51CDB-0D33-4933-A680-EB6EF6ED0C52}" presName="horz1" presStyleCnt="0"/>
      <dgm:spPr/>
    </dgm:pt>
    <dgm:pt modelId="{4DC67426-F8B1-4588-829C-14FDBFA91868}" type="pres">
      <dgm:prSet presAssocID="{27B51CDB-0D33-4933-A680-EB6EF6ED0C52}" presName="tx1" presStyleLbl="revTx" presStyleIdx="1" presStyleCnt="7"/>
      <dgm:spPr/>
    </dgm:pt>
    <dgm:pt modelId="{8BC55422-35E5-4106-85F2-9F3191DAFBF6}" type="pres">
      <dgm:prSet presAssocID="{27B51CDB-0D33-4933-A680-EB6EF6ED0C52}" presName="vert1" presStyleCnt="0"/>
      <dgm:spPr/>
    </dgm:pt>
    <dgm:pt modelId="{121DA467-747F-4B7F-BC7E-196374BE5EF0}" type="pres">
      <dgm:prSet presAssocID="{61F06EEC-2A67-4B8D-9DE7-4E35317B35C6}" presName="thickLine" presStyleLbl="alignNode1" presStyleIdx="2" presStyleCnt="7"/>
      <dgm:spPr/>
    </dgm:pt>
    <dgm:pt modelId="{8346E218-97E6-4A6E-BFCB-0A53EF4723B2}" type="pres">
      <dgm:prSet presAssocID="{61F06EEC-2A67-4B8D-9DE7-4E35317B35C6}" presName="horz1" presStyleCnt="0"/>
      <dgm:spPr/>
    </dgm:pt>
    <dgm:pt modelId="{96727B48-9FC1-4D58-B004-290BBE55963E}" type="pres">
      <dgm:prSet presAssocID="{61F06EEC-2A67-4B8D-9DE7-4E35317B35C6}" presName="tx1" presStyleLbl="revTx" presStyleIdx="2" presStyleCnt="7"/>
      <dgm:spPr/>
    </dgm:pt>
    <dgm:pt modelId="{D7B1AB53-77FD-4D8D-A056-79C9BAC42C1E}" type="pres">
      <dgm:prSet presAssocID="{61F06EEC-2A67-4B8D-9DE7-4E35317B35C6}" presName="vert1" presStyleCnt="0"/>
      <dgm:spPr/>
    </dgm:pt>
    <dgm:pt modelId="{DA34AC88-ABC1-4AE2-A76D-C03E9763DA7E}" type="pres">
      <dgm:prSet presAssocID="{2D449E96-70BB-41A7-8465-0645BBDDC25F}" presName="thickLine" presStyleLbl="alignNode1" presStyleIdx="3" presStyleCnt="7"/>
      <dgm:spPr/>
    </dgm:pt>
    <dgm:pt modelId="{23CBDB39-5BDB-43E8-A7C0-B9BA04431448}" type="pres">
      <dgm:prSet presAssocID="{2D449E96-70BB-41A7-8465-0645BBDDC25F}" presName="horz1" presStyleCnt="0"/>
      <dgm:spPr/>
    </dgm:pt>
    <dgm:pt modelId="{AE0BFF3F-A15D-42BB-B3AD-C240D3C3E6AC}" type="pres">
      <dgm:prSet presAssocID="{2D449E96-70BB-41A7-8465-0645BBDDC25F}" presName="tx1" presStyleLbl="revTx" presStyleIdx="3" presStyleCnt="7"/>
      <dgm:spPr/>
    </dgm:pt>
    <dgm:pt modelId="{87E8CC9D-7187-43B8-B84C-627135804B6E}" type="pres">
      <dgm:prSet presAssocID="{2D449E96-70BB-41A7-8465-0645BBDDC25F}" presName="vert1" presStyleCnt="0"/>
      <dgm:spPr/>
    </dgm:pt>
    <dgm:pt modelId="{84E74BCA-B74E-4730-A936-99B6ED8E8C90}" type="pres">
      <dgm:prSet presAssocID="{2D708088-3F27-4B8F-A751-95C603754D0F}" presName="thickLine" presStyleLbl="alignNode1" presStyleIdx="4" presStyleCnt="7"/>
      <dgm:spPr/>
    </dgm:pt>
    <dgm:pt modelId="{2F8C2E59-A9EC-4522-AADA-BEA1534A9FA1}" type="pres">
      <dgm:prSet presAssocID="{2D708088-3F27-4B8F-A751-95C603754D0F}" presName="horz1" presStyleCnt="0"/>
      <dgm:spPr/>
    </dgm:pt>
    <dgm:pt modelId="{A89ECC1F-5C88-4F50-979C-AF1753EA1715}" type="pres">
      <dgm:prSet presAssocID="{2D708088-3F27-4B8F-A751-95C603754D0F}" presName="tx1" presStyleLbl="revTx" presStyleIdx="4" presStyleCnt="7"/>
      <dgm:spPr/>
    </dgm:pt>
    <dgm:pt modelId="{02DB16B5-414E-49AA-9419-C071D441466F}" type="pres">
      <dgm:prSet presAssocID="{2D708088-3F27-4B8F-A751-95C603754D0F}" presName="vert1" presStyleCnt="0"/>
      <dgm:spPr/>
    </dgm:pt>
    <dgm:pt modelId="{D676C99F-414D-4902-9516-D534D34A1D9F}" type="pres">
      <dgm:prSet presAssocID="{4045CCBC-7BA3-4CE0-BD67-A1EBD9A13ED4}" presName="thickLine" presStyleLbl="alignNode1" presStyleIdx="5" presStyleCnt="7"/>
      <dgm:spPr/>
    </dgm:pt>
    <dgm:pt modelId="{BF6D9849-249F-4DA4-AE0B-9E9235957886}" type="pres">
      <dgm:prSet presAssocID="{4045CCBC-7BA3-4CE0-BD67-A1EBD9A13ED4}" presName="horz1" presStyleCnt="0"/>
      <dgm:spPr/>
    </dgm:pt>
    <dgm:pt modelId="{B346078F-47D6-4E48-8EF6-61B03525A20A}" type="pres">
      <dgm:prSet presAssocID="{4045CCBC-7BA3-4CE0-BD67-A1EBD9A13ED4}" presName="tx1" presStyleLbl="revTx" presStyleIdx="5" presStyleCnt="7"/>
      <dgm:spPr/>
    </dgm:pt>
    <dgm:pt modelId="{FF7C728D-92A2-4575-BAB6-D089F03C16F6}" type="pres">
      <dgm:prSet presAssocID="{4045CCBC-7BA3-4CE0-BD67-A1EBD9A13ED4}" presName="vert1" presStyleCnt="0"/>
      <dgm:spPr/>
    </dgm:pt>
    <dgm:pt modelId="{E0F20FC3-3677-4E23-A5F2-0CF8ECC40263}" type="pres">
      <dgm:prSet presAssocID="{41E9D70F-DDD3-4541-9CDC-B0D705890312}" presName="thickLine" presStyleLbl="alignNode1" presStyleIdx="6" presStyleCnt="7"/>
      <dgm:spPr/>
    </dgm:pt>
    <dgm:pt modelId="{18C8074F-6197-4B34-A2D0-E5C782E01293}" type="pres">
      <dgm:prSet presAssocID="{41E9D70F-DDD3-4541-9CDC-B0D705890312}" presName="horz1" presStyleCnt="0"/>
      <dgm:spPr/>
    </dgm:pt>
    <dgm:pt modelId="{61574F23-59CE-4B4D-B582-DBE83B776AE6}" type="pres">
      <dgm:prSet presAssocID="{41E9D70F-DDD3-4541-9CDC-B0D705890312}" presName="tx1" presStyleLbl="revTx" presStyleIdx="6" presStyleCnt="7"/>
      <dgm:spPr/>
    </dgm:pt>
    <dgm:pt modelId="{E5297D06-68A2-4301-84FE-ADEB9C0C183E}" type="pres">
      <dgm:prSet presAssocID="{41E9D70F-DDD3-4541-9CDC-B0D705890312}" presName="vert1" presStyleCnt="0"/>
      <dgm:spPr/>
    </dgm:pt>
  </dgm:ptLst>
  <dgm:cxnLst>
    <dgm:cxn modelId="{D124AD08-D250-479D-BAEE-493325FD0963}" type="presOf" srcId="{27B51CDB-0D33-4933-A680-EB6EF6ED0C52}" destId="{4DC67426-F8B1-4588-829C-14FDBFA91868}" srcOrd="0" destOrd="0" presId="urn:microsoft.com/office/officeart/2008/layout/LinedList"/>
    <dgm:cxn modelId="{07D5AB0A-F207-46C2-91F2-6AA9CD93C682}" srcId="{8813DDFA-5A96-4AC4-812E-DFD7ED43CBF0}" destId="{F4916B9F-7A74-4025-8CA6-8F5031E7FE4E}" srcOrd="0" destOrd="0" parTransId="{1385536F-747C-48B1-95C7-D73FBC85385A}" sibTransId="{22EA2676-2BA6-4688-9044-4321E29AEDF1}"/>
    <dgm:cxn modelId="{8CD6840E-67B8-48EA-880E-34BB006BA0C4}" type="presOf" srcId="{61F06EEC-2A67-4B8D-9DE7-4E35317B35C6}" destId="{96727B48-9FC1-4D58-B004-290BBE55963E}" srcOrd="0" destOrd="0" presId="urn:microsoft.com/office/officeart/2008/layout/LinedList"/>
    <dgm:cxn modelId="{DC5C4B0F-6F74-4855-A831-6830E485F504}" srcId="{8813DDFA-5A96-4AC4-812E-DFD7ED43CBF0}" destId="{61F06EEC-2A67-4B8D-9DE7-4E35317B35C6}" srcOrd="2" destOrd="0" parTransId="{C92EB644-5B54-43DE-8D07-DE26411CD7F4}" sibTransId="{8C54B084-1527-43F8-901E-999F1A7A6903}"/>
    <dgm:cxn modelId="{B87AD72F-6F6A-4871-8125-29C7DFFC8EA8}" srcId="{8813DDFA-5A96-4AC4-812E-DFD7ED43CBF0}" destId="{4045CCBC-7BA3-4CE0-BD67-A1EBD9A13ED4}" srcOrd="5" destOrd="0" parTransId="{D9E8A097-4CFF-4B19-9369-59E585C9878C}" sibTransId="{91530230-DF22-4A69-BCD6-2A2284634869}"/>
    <dgm:cxn modelId="{24B7A933-B389-4A2E-B22D-FBE2B01DFFDD}" type="presOf" srcId="{2D449E96-70BB-41A7-8465-0645BBDDC25F}" destId="{AE0BFF3F-A15D-42BB-B3AD-C240D3C3E6AC}" srcOrd="0" destOrd="0" presId="urn:microsoft.com/office/officeart/2008/layout/LinedList"/>
    <dgm:cxn modelId="{097FF55E-CA66-448C-9164-7A5B031652C2}" srcId="{8813DDFA-5A96-4AC4-812E-DFD7ED43CBF0}" destId="{41E9D70F-DDD3-4541-9CDC-B0D705890312}" srcOrd="6" destOrd="0" parTransId="{F2E24F90-EABD-47E4-9AFB-185B711DDCE7}" sibTransId="{22A81148-D708-4EA5-8D64-793F0B4468BA}"/>
    <dgm:cxn modelId="{BCE4DD62-456D-4BFD-9CAF-2F04BD8FD21D}" type="presOf" srcId="{F4916B9F-7A74-4025-8CA6-8F5031E7FE4E}" destId="{7251CA94-5FDF-4C65-AB9E-34AB17DF77FB}" srcOrd="0" destOrd="0" presId="urn:microsoft.com/office/officeart/2008/layout/LinedList"/>
    <dgm:cxn modelId="{2815BF52-8CD5-4F38-9269-843D23D3EEF4}" srcId="{8813DDFA-5A96-4AC4-812E-DFD7ED43CBF0}" destId="{2D708088-3F27-4B8F-A751-95C603754D0F}" srcOrd="4" destOrd="0" parTransId="{ED18C17D-189F-4668-98E7-C82CA57746C4}" sibTransId="{9E9E62C0-3DF4-406A-AAC5-BE5477D992D0}"/>
    <dgm:cxn modelId="{6921C084-EFC9-43D9-BA85-AD7E40C9ADBE}" type="presOf" srcId="{8813DDFA-5A96-4AC4-812E-DFD7ED43CBF0}" destId="{CCB274FB-17EE-4E72-9B84-1BE61BB8B023}" srcOrd="0" destOrd="0" presId="urn:microsoft.com/office/officeart/2008/layout/LinedList"/>
    <dgm:cxn modelId="{0843E9A3-55CD-4CF8-B1E4-DFBE55261AE3}" srcId="{8813DDFA-5A96-4AC4-812E-DFD7ED43CBF0}" destId="{2D449E96-70BB-41A7-8465-0645BBDDC25F}" srcOrd="3" destOrd="0" parTransId="{217F16FC-66D7-4C4A-9097-A3AC3F063D64}" sibTransId="{04462E11-1C35-4233-8010-E7CBE6DB2D83}"/>
    <dgm:cxn modelId="{C4D933BC-D73C-4AAF-AC5E-4FED645EBFE4}" type="presOf" srcId="{2D708088-3F27-4B8F-A751-95C603754D0F}" destId="{A89ECC1F-5C88-4F50-979C-AF1753EA1715}" srcOrd="0" destOrd="0" presId="urn:microsoft.com/office/officeart/2008/layout/LinedList"/>
    <dgm:cxn modelId="{72D085C1-3F00-4755-BD26-FD6F6D9C04B0}" type="presOf" srcId="{4045CCBC-7BA3-4CE0-BD67-A1EBD9A13ED4}" destId="{B346078F-47D6-4E48-8EF6-61B03525A20A}" srcOrd="0" destOrd="0" presId="urn:microsoft.com/office/officeart/2008/layout/LinedList"/>
    <dgm:cxn modelId="{7611F8E8-83B3-4128-882A-B4FD6CE0B52A}" srcId="{8813DDFA-5A96-4AC4-812E-DFD7ED43CBF0}" destId="{27B51CDB-0D33-4933-A680-EB6EF6ED0C52}" srcOrd="1" destOrd="0" parTransId="{E4B5DEB0-2FF8-4F8C-9FF6-251E94142389}" sibTransId="{9CB0E60D-2875-4765-A17A-0A473AE846DF}"/>
    <dgm:cxn modelId="{65E68EEC-9093-4387-B39E-A30DC885D91A}" type="presOf" srcId="{41E9D70F-DDD3-4541-9CDC-B0D705890312}" destId="{61574F23-59CE-4B4D-B582-DBE83B776AE6}" srcOrd="0" destOrd="0" presId="urn:microsoft.com/office/officeart/2008/layout/LinedList"/>
    <dgm:cxn modelId="{314C73E8-4162-4D2E-97DB-F3E033A3227D}" type="presParOf" srcId="{CCB274FB-17EE-4E72-9B84-1BE61BB8B023}" destId="{9556ED7A-671E-4D1E-8DDE-9F69A4603B65}" srcOrd="0" destOrd="0" presId="urn:microsoft.com/office/officeart/2008/layout/LinedList"/>
    <dgm:cxn modelId="{E26C8B4B-0813-49C1-9066-976243D61A14}" type="presParOf" srcId="{CCB274FB-17EE-4E72-9B84-1BE61BB8B023}" destId="{F163DE69-3FC6-451B-9958-8D92B7DF3ED9}" srcOrd="1" destOrd="0" presId="urn:microsoft.com/office/officeart/2008/layout/LinedList"/>
    <dgm:cxn modelId="{2BE7D908-F90B-4DD5-813C-F35D6E515F4A}" type="presParOf" srcId="{F163DE69-3FC6-451B-9958-8D92B7DF3ED9}" destId="{7251CA94-5FDF-4C65-AB9E-34AB17DF77FB}" srcOrd="0" destOrd="0" presId="urn:microsoft.com/office/officeart/2008/layout/LinedList"/>
    <dgm:cxn modelId="{B41EC5D1-8624-49FC-AD3B-2D31F2FC65FE}" type="presParOf" srcId="{F163DE69-3FC6-451B-9958-8D92B7DF3ED9}" destId="{F36AE299-AF88-465F-AC8D-78902B5A0898}" srcOrd="1" destOrd="0" presId="urn:microsoft.com/office/officeart/2008/layout/LinedList"/>
    <dgm:cxn modelId="{4437175A-DAE0-49B7-AA52-F0E5C1917DFB}" type="presParOf" srcId="{CCB274FB-17EE-4E72-9B84-1BE61BB8B023}" destId="{846705E3-D800-4206-AE15-36214CD5D9CB}" srcOrd="2" destOrd="0" presId="urn:microsoft.com/office/officeart/2008/layout/LinedList"/>
    <dgm:cxn modelId="{A31146F4-644F-4E7E-9BDE-0272BDD7B9C5}" type="presParOf" srcId="{CCB274FB-17EE-4E72-9B84-1BE61BB8B023}" destId="{ED81042B-B3BC-4331-9D35-85C6D5A68BCE}" srcOrd="3" destOrd="0" presId="urn:microsoft.com/office/officeart/2008/layout/LinedList"/>
    <dgm:cxn modelId="{9EF1C31B-1314-4B59-B2D7-5D78E47145E8}" type="presParOf" srcId="{ED81042B-B3BC-4331-9D35-85C6D5A68BCE}" destId="{4DC67426-F8B1-4588-829C-14FDBFA91868}" srcOrd="0" destOrd="0" presId="urn:microsoft.com/office/officeart/2008/layout/LinedList"/>
    <dgm:cxn modelId="{6029DF37-9CAF-4AF6-9C78-FE1AE38747FD}" type="presParOf" srcId="{ED81042B-B3BC-4331-9D35-85C6D5A68BCE}" destId="{8BC55422-35E5-4106-85F2-9F3191DAFBF6}" srcOrd="1" destOrd="0" presId="urn:microsoft.com/office/officeart/2008/layout/LinedList"/>
    <dgm:cxn modelId="{8BEB6184-3F1F-4AF0-9B5D-A5B71C9DC609}" type="presParOf" srcId="{CCB274FB-17EE-4E72-9B84-1BE61BB8B023}" destId="{121DA467-747F-4B7F-BC7E-196374BE5EF0}" srcOrd="4" destOrd="0" presId="urn:microsoft.com/office/officeart/2008/layout/LinedList"/>
    <dgm:cxn modelId="{F9FC8A7F-D1E3-48BC-A6B4-DE8C803B5524}" type="presParOf" srcId="{CCB274FB-17EE-4E72-9B84-1BE61BB8B023}" destId="{8346E218-97E6-4A6E-BFCB-0A53EF4723B2}" srcOrd="5" destOrd="0" presId="urn:microsoft.com/office/officeart/2008/layout/LinedList"/>
    <dgm:cxn modelId="{A8EFB6B9-5355-49D4-8DA9-A533193C3D5D}" type="presParOf" srcId="{8346E218-97E6-4A6E-BFCB-0A53EF4723B2}" destId="{96727B48-9FC1-4D58-B004-290BBE55963E}" srcOrd="0" destOrd="0" presId="urn:microsoft.com/office/officeart/2008/layout/LinedList"/>
    <dgm:cxn modelId="{A9555BDA-4F3B-4B50-931D-E7416052A4EC}" type="presParOf" srcId="{8346E218-97E6-4A6E-BFCB-0A53EF4723B2}" destId="{D7B1AB53-77FD-4D8D-A056-79C9BAC42C1E}" srcOrd="1" destOrd="0" presId="urn:microsoft.com/office/officeart/2008/layout/LinedList"/>
    <dgm:cxn modelId="{69B89332-0649-4A22-9761-9DEDBA1BF94A}" type="presParOf" srcId="{CCB274FB-17EE-4E72-9B84-1BE61BB8B023}" destId="{DA34AC88-ABC1-4AE2-A76D-C03E9763DA7E}" srcOrd="6" destOrd="0" presId="urn:microsoft.com/office/officeart/2008/layout/LinedList"/>
    <dgm:cxn modelId="{C1D82A04-8AD3-4521-8DA6-3AA69414A6EA}" type="presParOf" srcId="{CCB274FB-17EE-4E72-9B84-1BE61BB8B023}" destId="{23CBDB39-5BDB-43E8-A7C0-B9BA04431448}" srcOrd="7" destOrd="0" presId="urn:microsoft.com/office/officeart/2008/layout/LinedList"/>
    <dgm:cxn modelId="{A442A03C-F06E-495D-8D44-0AA6AFE01092}" type="presParOf" srcId="{23CBDB39-5BDB-43E8-A7C0-B9BA04431448}" destId="{AE0BFF3F-A15D-42BB-B3AD-C240D3C3E6AC}" srcOrd="0" destOrd="0" presId="urn:microsoft.com/office/officeart/2008/layout/LinedList"/>
    <dgm:cxn modelId="{F9CE28AC-2EB6-4E89-A3FB-97A67FF4CDA2}" type="presParOf" srcId="{23CBDB39-5BDB-43E8-A7C0-B9BA04431448}" destId="{87E8CC9D-7187-43B8-B84C-627135804B6E}" srcOrd="1" destOrd="0" presId="urn:microsoft.com/office/officeart/2008/layout/LinedList"/>
    <dgm:cxn modelId="{2BA723E3-0DDF-49A3-A039-E3477AC5779B}" type="presParOf" srcId="{CCB274FB-17EE-4E72-9B84-1BE61BB8B023}" destId="{84E74BCA-B74E-4730-A936-99B6ED8E8C90}" srcOrd="8" destOrd="0" presId="urn:microsoft.com/office/officeart/2008/layout/LinedList"/>
    <dgm:cxn modelId="{BFABA6E0-0A70-414C-8748-051D7043FDEE}" type="presParOf" srcId="{CCB274FB-17EE-4E72-9B84-1BE61BB8B023}" destId="{2F8C2E59-A9EC-4522-AADA-BEA1534A9FA1}" srcOrd="9" destOrd="0" presId="urn:microsoft.com/office/officeart/2008/layout/LinedList"/>
    <dgm:cxn modelId="{4F361F9F-814D-4451-B01D-78D29D5FD78D}" type="presParOf" srcId="{2F8C2E59-A9EC-4522-AADA-BEA1534A9FA1}" destId="{A89ECC1F-5C88-4F50-979C-AF1753EA1715}" srcOrd="0" destOrd="0" presId="urn:microsoft.com/office/officeart/2008/layout/LinedList"/>
    <dgm:cxn modelId="{FDE8CAE8-7A22-4F0A-B52F-50E36D32776B}" type="presParOf" srcId="{2F8C2E59-A9EC-4522-AADA-BEA1534A9FA1}" destId="{02DB16B5-414E-49AA-9419-C071D441466F}" srcOrd="1" destOrd="0" presId="urn:microsoft.com/office/officeart/2008/layout/LinedList"/>
    <dgm:cxn modelId="{A8E2505F-1EE1-47DC-9665-5D114A4344B5}" type="presParOf" srcId="{CCB274FB-17EE-4E72-9B84-1BE61BB8B023}" destId="{D676C99F-414D-4902-9516-D534D34A1D9F}" srcOrd="10" destOrd="0" presId="urn:microsoft.com/office/officeart/2008/layout/LinedList"/>
    <dgm:cxn modelId="{C77C02AA-3131-4145-861F-0ED904F783A8}" type="presParOf" srcId="{CCB274FB-17EE-4E72-9B84-1BE61BB8B023}" destId="{BF6D9849-249F-4DA4-AE0B-9E9235957886}" srcOrd="11" destOrd="0" presId="urn:microsoft.com/office/officeart/2008/layout/LinedList"/>
    <dgm:cxn modelId="{9D4086F3-029D-428E-A72C-C03E3A9A0005}" type="presParOf" srcId="{BF6D9849-249F-4DA4-AE0B-9E9235957886}" destId="{B346078F-47D6-4E48-8EF6-61B03525A20A}" srcOrd="0" destOrd="0" presId="urn:microsoft.com/office/officeart/2008/layout/LinedList"/>
    <dgm:cxn modelId="{78E5EEC7-C35E-491E-B4D4-B7A6E4C2C698}" type="presParOf" srcId="{BF6D9849-249F-4DA4-AE0B-9E9235957886}" destId="{FF7C728D-92A2-4575-BAB6-D089F03C16F6}" srcOrd="1" destOrd="0" presId="urn:microsoft.com/office/officeart/2008/layout/LinedList"/>
    <dgm:cxn modelId="{F5B273E6-2C11-43C9-80AF-EF3E5755463E}" type="presParOf" srcId="{CCB274FB-17EE-4E72-9B84-1BE61BB8B023}" destId="{E0F20FC3-3677-4E23-A5F2-0CF8ECC40263}" srcOrd="12" destOrd="0" presId="urn:microsoft.com/office/officeart/2008/layout/LinedList"/>
    <dgm:cxn modelId="{B8ABF46A-BB02-40E5-875F-F7F3FC04B96B}" type="presParOf" srcId="{CCB274FB-17EE-4E72-9B84-1BE61BB8B023}" destId="{18C8074F-6197-4B34-A2D0-E5C782E01293}" srcOrd="13" destOrd="0" presId="urn:microsoft.com/office/officeart/2008/layout/LinedList"/>
    <dgm:cxn modelId="{C4ECC2A0-3F30-430C-A73D-139DA9DE0DC7}" type="presParOf" srcId="{18C8074F-6197-4B34-A2D0-E5C782E01293}" destId="{61574F23-59CE-4B4D-B582-DBE83B776AE6}" srcOrd="0" destOrd="0" presId="urn:microsoft.com/office/officeart/2008/layout/LinedList"/>
    <dgm:cxn modelId="{B4C5C2A2-B4C2-4F10-877E-FD04488E58E9}" type="presParOf" srcId="{18C8074F-6197-4B34-A2D0-E5C782E01293}" destId="{E5297D06-68A2-4301-84FE-ADEB9C0C18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263C5-96CA-4A36-8D8F-D5010D2DB7D7}">
      <dsp:nvSpPr>
        <dsp:cNvPr id="0" name=""/>
        <dsp:cNvSpPr/>
      </dsp:nvSpPr>
      <dsp:spPr>
        <a:xfrm>
          <a:off x="0" y="0"/>
          <a:ext cx="8617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E2455-3C88-4EF1-9DA5-6CBE060B0D44}">
      <dsp:nvSpPr>
        <dsp:cNvPr id="0" name=""/>
        <dsp:cNvSpPr/>
      </dsp:nvSpPr>
      <dsp:spPr>
        <a:xfrm>
          <a:off x="0" y="0"/>
          <a:ext cx="8617527" cy="130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Managing health efficiently involves a combination of preventive care, regular monitoring, lifestyle adjustments, and staying informed.</a:t>
          </a:r>
        </a:p>
      </dsp:txBody>
      <dsp:txXfrm>
        <a:off x="0" y="0"/>
        <a:ext cx="8617527" cy="1306782"/>
      </dsp:txXfrm>
    </dsp:sp>
    <dsp:sp modelId="{8894DE46-CF27-4B39-8EF0-BED9BD094E4B}">
      <dsp:nvSpPr>
        <dsp:cNvPr id="0" name=""/>
        <dsp:cNvSpPr/>
      </dsp:nvSpPr>
      <dsp:spPr>
        <a:xfrm>
          <a:off x="0" y="1306782"/>
          <a:ext cx="8617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A90E6-4F4E-440A-8869-972123715649}">
      <dsp:nvSpPr>
        <dsp:cNvPr id="0" name=""/>
        <dsp:cNvSpPr/>
      </dsp:nvSpPr>
      <dsp:spPr>
        <a:xfrm>
          <a:off x="0" y="1306782"/>
          <a:ext cx="8617527" cy="130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Preventive services help you stay healthy, detect health problems early, determine the most effective treatments, and prevent certain diseases. </a:t>
          </a:r>
        </a:p>
      </dsp:txBody>
      <dsp:txXfrm>
        <a:off x="0" y="1306782"/>
        <a:ext cx="8617527" cy="1306782"/>
      </dsp:txXfrm>
    </dsp:sp>
    <dsp:sp modelId="{60A6A923-BC58-4830-8FC3-D7AB26BD0E59}">
      <dsp:nvSpPr>
        <dsp:cNvPr id="0" name=""/>
        <dsp:cNvSpPr/>
      </dsp:nvSpPr>
      <dsp:spPr>
        <a:xfrm>
          <a:off x="0" y="2613565"/>
          <a:ext cx="8617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C44AC-74CF-4CDF-931D-0DDBBF06096A}">
      <dsp:nvSpPr>
        <dsp:cNvPr id="0" name=""/>
        <dsp:cNvSpPr/>
      </dsp:nvSpPr>
      <dsp:spPr>
        <a:xfrm>
          <a:off x="0" y="2613565"/>
          <a:ext cx="8617527" cy="130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Preventive services include exams, shots, lab tests, and screenings. They also include programs for health monitoring, and counseling and education to help you take care of your own health.</a:t>
          </a:r>
        </a:p>
      </dsp:txBody>
      <dsp:txXfrm>
        <a:off x="0" y="2613565"/>
        <a:ext cx="8617527" cy="1306782"/>
      </dsp:txXfrm>
    </dsp:sp>
    <dsp:sp modelId="{1765EEE3-6E6F-47F1-AB6D-AEC2AC137579}">
      <dsp:nvSpPr>
        <dsp:cNvPr id="0" name=""/>
        <dsp:cNvSpPr/>
      </dsp:nvSpPr>
      <dsp:spPr>
        <a:xfrm>
          <a:off x="0" y="3920348"/>
          <a:ext cx="8617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7E9E23-DE30-47D2-AE64-59033CEA3FCD}">
      <dsp:nvSpPr>
        <dsp:cNvPr id="0" name=""/>
        <dsp:cNvSpPr/>
      </dsp:nvSpPr>
      <dsp:spPr>
        <a:xfrm>
          <a:off x="0" y="3920348"/>
          <a:ext cx="8617527" cy="130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Learn which regular preventive and screening tests to schedule; </a:t>
          </a:r>
          <a:r>
            <a:rPr lang="en-US" sz="2400" kern="1200">
              <a:solidFill>
                <a:srgbClr val="FFFFFF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Medicare has expanded </a:t>
          </a:r>
          <a:r>
            <a:rPr lang="en-US" sz="2400" kern="1200"/>
            <a:t>list of covered screenings.</a:t>
          </a:r>
          <a:endParaRPr lang="en-US" sz="2400" kern="1200" dirty="0"/>
        </a:p>
      </dsp:txBody>
      <dsp:txXfrm>
        <a:off x="0" y="3920348"/>
        <a:ext cx="8617527" cy="1306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29F99-33F2-4913-8B94-7A61E9B3113D}">
      <dsp:nvSpPr>
        <dsp:cNvPr id="0" name=""/>
        <dsp:cNvSpPr/>
      </dsp:nvSpPr>
      <dsp:spPr>
        <a:xfrm>
          <a:off x="3201" y="790735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Scheduling things is the most tedious part of executing your health management project! </a:t>
          </a:r>
        </a:p>
      </dsp:txBody>
      <dsp:txXfrm>
        <a:off x="3201" y="790735"/>
        <a:ext cx="2540198" cy="1524119"/>
      </dsp:txXfrm>
    </dsp:sp>
    <dsp:sp modelId="{4BEDE60D-A8C9-4195-ABC8-5D5D343947F4}">
      <dsp:nvSpPr>
        <dsp:cNvPr id="0" name=""/>
        <dsp:cNvSpPr/>
      </dsp:nvSpPr>
      <dsp:spPr>
        <a:xfrm>
          <a:off x="2797420" y="790735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It is very easy to procrastinate in executing this part of your plan. Commit to this work as with any other assigned project.</a:t>
          </a:r>
        </a:p>
      </dsp:txBody>
      <dsp:txXfrm>
        <a:off x="2797420" y="790735"/>
        <a:ext cx="2540198" cy="1524119"/>
      </dsp:txXfrm>
    </dsp:sp>
    <dsp:sp modelId="{B1A2770D-8EEB-4BB6-8ADF-B765BA48BAAE}">
      <dsp:nvSpPr>
        <dsp:cNvPr id="0" name=""/>
        <dsp:cNvSpPr/>
      </dsp:nvSpPr>
      <dsp:spPr>
        <a:xfrm>
          <a:off x="5591638" y="790735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Keep an updated medical calendar, in any form you want (paper, digital, phone apps). Include future  to call about</a:t>
          </a:r>
        </a:p>
      </dsp:txBody>
      <dsp:txXfrm>
        <a:off x="5591638" y="790735"/>
        <a:ext cx="2540198" cy="1524119"/>
      </dsp:txXfrm>
    </dsp:sp>
    <dsp:sp modelId="{87ABB02C-AD0E-421C-BB76-A5D96DAC8CC2}">
      <dsp:nvSpPr>
        <dsp:cNvPr id="0" name=""/>
        <dsp:cNvSpPr/>
      </dsp:nvSpPr>
      <dsp:spPr>
        <a:xfrm>
          <a:off x="8385856" y="790735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Schedule routine doctor visits. If it’s a long wait for specialists, ask to be put on cancellation list and try call frequently for openings. Call on your doctor to help if needed.</a:t>
          </a:r>
        </a:p>
      </dsp:txBody>
      <dsp:txXfrm>
        <a:off x="8385856" y="790735"/>
        <a:ext cx="2540198" cy="1524119"/>
      </dsp:txXfrm>
    </dsp:sp>
    <dsp:sp modelId="{947C9D9C-4219-448E-A00F-8552798B7ECD}">
      <dsp:nvSpPr>
        <dsp:cNvPr id="0" name=""/>
        <dsp:cNvSpPr/>
      </dsp:nvSpPr>
      <dsp:spPr>
        <a:xfrm>
          <a:off x="3201" y="2568873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Make other appointments or tests as recommended or needed. Make them as far ahead as you can. </a:t>
          </a:r>
        </a:p>
      </dsp:txBody>
      <dsp:txXfrm>
        <a:off x="3201" y="2568873"/>
        <a:ext cx="2540198" cy="1524119"/>
      </dsp:txXfrm>
    </dsp:sp>
    <dsp:sp modelId="{F6348495-57E4-420D-8FAD-4C8986051576}">
      <dsp:nvSpPr>
        <dsp:cNvPr id="0" name=""/>
        <dsp:cNvSpPr/>
      </dsp:nvSpPr>
      <dsp:spPr>
        <a:xfrm>
          <a:off x="2797420" y="2568873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Some practices allow you to schedule via portal (but this can be unreliable). Scheduling appointments usually requires a phone call.</a:t>
          </a:r>
        </a:p>
      </dsp:txBody>
      <dsp:txXfrm>
        <a:off x="2797420" y="2568873"/>
        <a:ext cx="2540198" cy="1524119"/>
      </dsp:txXfrm>
    </dsp:sp>
    <dsp:sp modelId="{DF169CF7-4D25-4017-9924-6D804C73FDB4}">
      <dsp:nvSpPr>
        <dsp:cNvPr id="0" name=""/>
        <dsp:cNvSpPr/>
      </dsp:nvSpPr>
      <dsp:spPr>
        <a:xfrm>
          <a:off x="5591638" y="2568873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Tip: Avoid calling on Monday mornings or Friday afternoons if possible. Do something else while on hold; it helps with frustration. Be nice to the  scheduler. It’s a lousy job.</a:t>
          </a:r>
        </a:p>
      </dsp:txBody>
      <dsp:txXfrm>
        <a:off x="5591638" y="2568873"/>
        <a:ext cx="2540198" cy="1524119"/>
      </dsp:txXfrm>
    </dsp:sp>
    <dsp:sp modelId="{10222532-C8A7-419D-B2E2-3B047CB670FF}">
      <dsp:nvSpPr>
        <dsp:cNvPr id="0" name=""/>
        <dsp:cNvSpPr/>
      </dsp:nvSpPr>
      <dsp:spPr>
        <a:xfrm>
          <a:off x="8385856" y="2568873"/>
          <a:ext cx="2540198" cy="152411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When you have the appointment, prepare an agenda, list of questions. Bring your medical and medication summaries. Take notes; ask to clarify answers if needed.</a:t>
          </a:r>
        </a:p>
      </dsp:txBody>
      <dsp:txXfrm>
        <a:off x="8385856" y="2568873"/>
        <a:ext cx="2540198" cy="1524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6ED7A-671E-4D1E-8DDE-9F69A4603B6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CA94-5FDF-4C65-AB9E-34AB17DF77FB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Presented by:</a:t>
          </a:r>
        </a:p>
      </dsp:txBody>
      <dsp:txXfrm>
        <a:off x="0" y="675"/>
        <a:ext cx="6900512" cy="790684"/>
      </dsp:txXfrm>
    </dsp:sp>
    <dsp:sp modelId="{846705E3-D800-4206-AE15-36214CD5D9CB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67426-F8B1-4588-829C-14FDBFA91868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Elisabeth Schuler</a:t>
          </a:r>
        </a:p>
      </dsp:txBody>
      <dsp:txXfrm>
        <a:off x="0" y="791359"/>
        <a:ext cx="6900512" cy="790684"/>
      </dsp:txXfrm>
    </dsp:sp>
    <dsp:sp modelId="{121DA467-747F-4B7F-BC7E-196374BE5EF0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27B48-9FC1-4D58-B004-290BBE55963E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Founder and CEO</a:t>
          </a:r>
        </a:p>
      </dsp:txBody>
      <dsp:txXfrm>
        <a:off x="0" y="1582044"/>
        <a:ext cx="6900512" cy="790684"/>
      </dsp:txXfrm>
    </dsp:sp>
    <dsp:sp modelId="{DA34AC88-ABC1-4AE2-A76D-C03E9763DA7E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BFF3F-A15D-42BB-B3AD-C240D3C3E6AC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Patient Navigator, LLC</a:t>
          </a:r>
        </a:p>
      </dsp:txBody>
      <dsp:txXfrm>
        <a:off x="0" y="2372728"/>
        <a:ext cx="6900512" cy="790684"/>
      </dsp:txXfrm>
    </dsp:sp>
    <dsp:sp modelId="{84E74BCA-B74E-4730-A936-99B6ED8E8C90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ECC1F-5C88-4F50-979C-AF1753EA1715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1"/>
            </a:rPr>
            <a:t>eschuler@patientnavigator.com</a:t>
          </a:r>
          <a:endParaRPr lang="en-US" sz="3600" kern="1200"/>
        </a:p>
      </dsp:txBody>
      <dsp:txXfrm>
        <a:off x="0" y="3163412"/>
        <a:ext cx="6900512" cy="790684"/>
      </dsp:txXfrm>
    </dsp:sp>
    <dsp:sp modelId="{D676C99F-414D-4902-9516-D534D34A1D9F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6078F-47D6-4E48-8EF6-61B03525A20A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hlinkClick xmlns:r="http://schemas.openxmlformats.org/officeDocument/2006/relationships" r:id="rId2"/>
            </a:rPr>
            <a:t>www.patientnavigator.com</a:t>
          </a:r>
          <a:endParaRPr lang="en-US" sz="3600" kern="1200"/>
        </a:p>
      </dsp:txBody>
      <dsp:txXfrm>
        <a:off x="0" y="3954096"/>
        <a:ext cx="6900512" cy="790684"/>
      </dsp:txXfrm>
    </dsp:sp>
    <dsp:sp modelId="{E0F20FC3-3677-4E23-A5F2-0CF8ECC40263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74F23-59CE-4B4D-B582-DBE83B776AE6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703-281-4744</a:t>
          </a:r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096C-1D19-895B-6406-6565346A6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24397-DECE-07DA-EBDE-F18037512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5E93-1466-2C35-B373-7DC5F56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F5A1D-33FA-D290-236B-4D28E024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F1A8-08CB-A7B4-5CEF-E7BD7F97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CB29-0B63-8C5D-2C57-53F9E335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E843B-3713-6E37-D524-6C286B490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D7F73-3A97-FE4B-7DAE-B39BF6F0C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7D092-6737-B754-DEE5-1B63DBAEF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E691-682B-5991-51D9-D1E98B44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EC659-B772-5FA5-8587-BAF28634E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79EB9-E203-BF4E-2076-FC0DC53D8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728A3-C35D-A78E-4154-9848ECA6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B734-1378-71A6-8A94-C8B11909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E5C7F-9839-638D-ECE6-859582AB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75DE9-3C6F-98C7-F04E-3B7C3491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2A4C-C819-AD2D-995D-9991203BA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3AE00-4899-D21F-92E6-850952A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9137-D2BC-1B18-770F-2329AB02C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8A84A-D7C7-B1B4-DD2C-D50243F4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CDB0C-7E1A-4AF4-94F3-EA337D82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E8B1-1666-3DDD-B47B-1FECF3543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58DF-F8C2-89D1-B4CA-F12B6EC5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3F28-49DE-1D7C-DA7B-CDBBBB58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E3C88-1D3C-BCE8-76D8-FF9E5FD41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2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8092-5908-BDD2-7DD2-4F71BD5E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42AA-DC7A-A540-BDE2-D4E2A4A00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8ACA-5796-B1EB-0776-5729E09BF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4648-E9FB-D0BC-D01D-BF09F6154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D4097-0069-C31E-F8E5-B6BED791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5A67F-4FBD-4DA4-223F-0DE338F3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E056-4D45-08BF-2F85-427A6212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8FAC5-CE48-7036-7523-03D443262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E9BE4-7AB4-FC2F-16AA-E73D4139D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07258-D7F0-DDB2-E3F1-3DF5E8BCA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F37D4-41EE-3B94-8157-9C3E61D54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DB440-932D-9E74-8551-5F117154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3DAF2-F698-5B71-4B75-92107451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7E061-1323-4777-C647-03A87E72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12B-2FDF-42A6-2CE4-6F20D5E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EB5C1-AAC7-5F30-FC6B-62B6A56E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05A03-C56C-F606-D19C-6A535E4D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7A674E-CF73-298F-C2A0-3DABE5FA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6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17521-14D0-8623-973C-F8B1E80B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4427D-69A8-8218-8F87-EA55531B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EE64-BE87-5E85-7200-CACE751A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D7F9-9E72-6B68-EF03-37932824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A98D-F79E-693F-AC7C-6451E98A8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645A2-8F73-06A8-2336-D968AF4C8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A6CB2-8996-4EFC-E029-C00784E7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9D27B-9E0C-6FE0-3B52-F9733EDE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36C23-C70D-E9C5-76E8-D977280D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68897-A10F-13BA-EC42-9C49E2A3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257FB-CAD3-15E4-192C-BD914E6AD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D3A9F-B3E9-9E27-3E5C-596651B6B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A85C6-993D-ED8D-5C32-E96B342D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12C65-E39A-DF80-DD89-6F5E7996D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6DB5F-34F8-1E0C-0642-0F4BAD01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A3D1E7-E6B4-BF61-7C6E-5A599133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E048A-DE4A-95C8-6AEE-770AEF883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4AB43-ECEC-E17D-4025-7641DBCFB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D0650-F5F1-1C83-099D-AAC8F4F9E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2B38F-2FBD-D737-F288-A60215057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3CB705-0DF3-E9D3-CADD-2AD305FE7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391" y="0"/>
            <a:ext cx="4783099" cy="342900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/>
              <a:t>Your Health: Planning for Peace of Mind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3523F23-A4A4-0F90-9AD7-1A0672683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Elisabeth Schuler</a:t>
            </a:r>
          </a:p>
          <a:p>
            <a:pPr algn="l"/>
            <a:r>
              <a:rPr lang="en-US" sz="2000"/>
              <a:t>Founder and CEO</a:t>
            </a:r>
          </a:p>
          <a:p>
            <a:pPr algn="l"/>
            <a:r>
              <a:rPr lang="en-US" sz="2000"/>
              <a:t>Patient Navigator LLC</a:t>
            </a:r>
          </a:p>
          <a:p>
            <a:pPr algn="l"/>
            <a:r>
              <a:rPr lang="en-US" sz="2000"/>
              <a:t>September 27, 2024</a:t>
            </a:r>
          </a:p>
          <a:p>
            <a:pPr algn="l"/>
            <a:endParaRPr lang="en-US" sz="2000"/>
          </a:p>
          <a:p>
            <a:pPr algn="l"/>
            <a:endParaRPr lang="en-US" sz="2000"/>
          </a:p>
          <a:p>
            <a:pPr algn="l"/>
            <a:endParaRPr lang="en-US" sz="2000"/>
          </a:p>
        </p:txBody>
      </p:sp>
      <p:sp>
        <p:nvSpPr>
          <p:cNvPr id="1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Person with idea concept">
            <a:extLst>
              <a:ext uri="{FF2B5EF4-FFF2-40B4-BE49-F238E27FC236}">
                <a16:creationId xmlns:a16="http://schemas.microsoft.com/office/drawing/2014/main" id="{62A2782C-4A35-37AC-9FFC-47DB3391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39" r="10408" b="-1"/>
          <a:stretch/>
        </p:blipFill>
        <p:spPr>
          <a:xfrm>
            <a:off x="7433569" y="-45719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776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2F63F-D0E5-06EC-FF6B-550B6FB1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Make a Daily Plan to Manage Your Health</a:t>
            </a:r>
          </a:p>
        </p:txBody>
      </p:sp>
      <p:pic>
        <p:nvPicPr>
          <p:cNvPr id="94" name="Picture 93" descr="Assorted vegetables and fruits">
            <a:extLst>
              <a:ext uri="{FF2B5EF4-FFF2-40B4-BE49-F238E27FC236}">
                <a16:creationId xmlns:a16="http://schemas.microsoft.com/office/drawing/2014/main" id="{31BC0522-62D3-E881-A746-8DD9C1C6DC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77" r="2119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ontent Placeholder 9">
            <a:extLst>
              <a:ext uri="{FF2B5EF4-FFF2-40B4-BE49-F238E27FC236}">
                <a16:creationId xmlns:a16="http://schemas.microsoft.com/office/drawing/2014/main" id="{5C0EF1B1-2048-FA4E-3054-0E9C2BD6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r>
              <a:rPr lang="en-US" dirty="0"/>
              <a:t>Healthy Diet, Nutrition, and Hydration</a:t>
            </a:r>
          </a:p>
          <a:p>
            <a:endParaRPr lang="en-US" dirty="0"/>
          </a:p>
          <a:p>
            <a:r>
              <a:rPr lang="en-US" dirty="0"/>
              <a:t>Physical Activity</a:t>
            </a:r>
          </a:p>
          <a:p>
            <a:endParaRPr lang="en-US" dirty="0"/>
          </a:p>
          <a:p>
            <a:r>
              <a:rPr lang="en-US" dirty="0"/>
              <a:t>Sleep and Rest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588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37DD8F-7CC1-FCAC-B821-FBE6000C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91" y="310897"/>
            <a:ext cx="6251110" cy="1441703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Manage</a:t>
            </a:r>
            <a:r>
              <a:rPr lang="en-US" sz="3600" dirty="0"/>
              <a:t> Your Health Project</a:t>
            </a:r>
            <a:br>
              <a:rPr lang="en-US" sz="3600" dirty="0"/>
            </a:br>
            <a:r>
              <a:rPr lang="en-US" sz="3600" dirty="0"/>
              <a:t>Part I - Initiation</a:t>
            </a:r>
          </a:p>
        </p:txBody>
      </p:sp>
      <p:pic>
        <p:nvPicPr>
          <p:cNvPr id="44" name="Picture 43" descr="Pink desk with doctor items">
            <a:extLst>
              <a:ext uri="{FF2B5EF4-FFF2-40B4-BE49-F238E27FC236}">
                <a16:creationId xmlns:a16="http://schemas.microsoft.com/office/drawing/2014/main" id="{6C69C975-65B5-2884-0C45-FC88A3B1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02" r="6067" b="-1"/>
          <a:stretch/>
        </p:blipFill>
        <p:spPr>
          <a:xfrm>
            <a:off x="-1293816" y="10"/>
            <a:ext cx="4944539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8806-286B-E7CC-3C6C-04328A3A0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736" y="2550557"/>
            <a:ext cx="7696344" cy="381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>
                <a:ln>
                  <a:solidFill>
                    <a:srgbClr val="C00000"/>
                  </a:solidFill>
                </a:ln>
              </a:rPr>
              <a:t>Write A Medical History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• Chronic/ongoing medical conditions or symptoms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• Hospitalizations (why/date/outcome/location)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• Surgeries (type/date/outcome/surgeon name)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• Allergies (and reactions)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92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D800F-7701-31E4-4487-BD00868B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48861"/>
          </a:xfrm>
        </p:spPr>
        <p:txBody>
          <a:bodyPr anchor="b">
            <a:normAutofit/>
          </a:bodyPr>
          <a:lstStyle/>
          <a:p>
            <a:r>
              <a:rPr lang="en-US" sz="3600" dirty="0"/>
              <a:t>Initiation - Continued</a:t>
            </a:r>
          </a:p>
        </p:txBody>
      </p:sp>
      <p:sp>
        <p:nvSpPr>
          <p:cNvPr id="6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3310-2EC2-AA4D-117E-DD67674D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u="sng" dirty="0">
                <a:ln>
                  <a:solidFill>
                    <a:srgbClr val="C00000"/>
                  </a:solidFill>
                </a:ln>
              </a:rPr>
              <a:t>Write A Medication List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2400" dirty="0"/>
              <a:t>A list of all current prescription and non-prescription medications, why and when you started taking them.</a:t>
            </a:r>
          </a:p>
          <a:p>
            <a:r>
              <a:rPr lang="en-US" sz="2400" dirty="0"/>
              <a:t>Recently discontinued medications and why discontinued.</a:t>
            </a:r>
          </a:p>
          <a:p>
            <a:r>
              <a:rPr lang="en-US" sz="2400" dirty="0"/>
              <a:t>Vitamins, supplements, herbal remedies.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Beware Polypharmacy: People over 60, who may take daily medications for multiple chronic conditions, are at risk for overmedication and other complications of polypharmacy.</a:t>
            </a:r>
          </a:p>
        </p:txBody>
      </p:sp>
      <p:pic>
        <p:nvPicPr>
          <p:cNvPr id="49" name="Picture 48" descr="Assorted pills and tablets">
            <a:extLst>
              <a:ext uri="{FF2B5EF4-FFF2-40B4-BE49-F238E27FC236}">
                <a16:creationId xmlns:a16="http://schemas.microsoft.com/office/drawing/2014/main" id="{E30D612B-F6A3-364A-360C-16A619BA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41" r="14643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DD77349-6ADE-99FE-8E04-12919EE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9768"/>
            <a:ext cx="12202175" cy="1519356"/>
            <a:chOff x="-1" y="-29768"/>
            <a:chExt cx="12202175" cy="1519356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5B2B92C-44DF-B41D-C67A-EBF175DF52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41EB2F1-D26A-D7C9-E9AC-B63BE629A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917093" y="-1801610"/>
              <a:ext cx="1507122" cy="5063040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6D16430-53D3-47E5-F4B8-B441E710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3100712" y="-3130481"/>
              <a:ext cx="1519356" cy="7720782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35212F-EEC0-AD67-E4F0-C8BFBC619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1" y="301843"/>
            <a:ext cx="10477109" cy="100353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latin typeface="+mn-lt"/>
              </a:rPr>
              <a:t>Manage</a:t>
            </a:r>
            <a:r>
              <a:rPr lang="en-US" sz="3200">
                <a:solidFill>
                  <a:srgbClr val="FFFFFF"/>
                </a:solidFill>
              </a:rPr>
              <a:t> Your Health Project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Part II: Planning and Execution </a:t>
            </a:r>
            <a:endParaRPr 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98" name="Content Placeholder 2">
            <a:extLst>
              <a:ext uri="{FF2B5EF4-FFF2-40B4-BE49-F238E27FC236}">
                <a16:creationId xmlns:a16="http://schemas.microsoft.com/office/drawing/2014/main" id="{376D306D-BA67-F73E-704F-FC9CB8769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811997"/>
              </p:ext>
            </p:extLst>
          </p:nvPr>
        </p:nvGraphicFramePr>
        <p:xfrm>
          <a:off x="90055" y="1630869"/>
          <a:ext cx="8617527" cy="522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13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92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DA8451-6895-183E-300D-D57D4225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Planning and Execution - Continued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F595889A-71CA-40F4-612F-19D5A65E38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218771"/>
              </p:ext>
            </p:extLst>
          </p:nvPr>
        </p:nvGraphicFramePr>
        <p:xfrm>
          <a:off x="838199" y="1558636"/>
          <a:ext cx="10929257" cy="48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0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47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Desk with stethoscope and computer keyboard">
            <a:extLst>
              <a:ext uri="{FF2B5EF4-FFF2-40B4-BE49-F238E27FC236}">
                <a16:creationId xmlns:a16="http://schemas.microsoft.com/office/drawing/2014/main" id="{7A4A0D3A-C80C-27DA-A746-3FF1FB1E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67" r="-1" b="-1"/>
          <a:stretch/>
        </p:blipFill>
        <p:spPr>
          <a:xfrm>
            <a:off x="5640615" y="653615"/>
            <a:ext cx="4924456" cy="5540004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BE5B1C-FC5F-B8B8-A6E6-B9CD559D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1" y="758157"/>
            <a:ext cx="3778989" cy="1745557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Manage Your Health Project 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Part III -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DB0D-6B26-9964-3FD8-B706E203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2801257"/>
            <a:ext cx="3778988" cy="3380087"/>
          </a:xfrm>
        </p:spPr>
        <p:txBody>
          <a:bodyPr anchor="t">
            <a:normAutofit lnSpcReduction="10000"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Monitor your mental and emotional health.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Manage stress.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Stay connected.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Stay informed.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Use technology wisely.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867555-C94A-BAC3-6AF4-A71F2A95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70" y="640823"/>
            <a:ext cx="3882389" cy="5583148"/>
          </a:xfrm>
        </p:spPr>
        <p:txBody>
          <a:bodyPr anchor="ctr">
            <a:normAutofit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 for listening!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A34CCA-769C-21B9-42AE-38AD342DF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99865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logo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0372DE3A-8429-1FFB-7170-F615FDD641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" y="1994119"/>
            <a:ext cx="363621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1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349</TotalTime>
  <Words>540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Your Health: Planning for Peace of Mind</vt:lpstr>
      <vt:lpstr>Make a Daily Plan to Manage Your Health</vt:lpstr>
      <vt:lpstr>Manage Your Health Project Part I - Initiation</vt:lpstr>
      <vt:lpstr>Initiation - Continued</vt:lpstr>
      <vt:lpstr>Manage Your Health Project  Part II: Planning and Execution </vt:lpstr>
      <vt:lpstr>Planning and Execution - Continued</vt:lpstr>
      <vt:lpstr>Manage Your Health Project  Part III - Monitoring</vt:lpstr>
      <vt:lpstr>      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Illness Strikes: Tips for Successful Patient Advocacy</dc:title>
  <dc:creator>Elisabeth Schuler</dc:creator>
  <cp:lastModifiedBy>Elisabeth Schuler</cp:lastModifiedBy>
  <cp:revision>3</cp:revision>
  <dcterms:created xsi:type="dcterms:W3CDTF">2022-10-09T17:14:37Z</dcterms:created>
  <dcterms:modified xsi:type="dcterms:W3CDTF">2024-08-23T14:50:41Z</dcterms:modified>
</cp:coreProperties>
</file>