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14FC36-BAD8-4DB0-9FA5-21C5FB089CFE}" v="529" dt="2022-10-09T18:48:42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E096C-1D19-895B-6406-6565346A6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624397-DECE-07DA-EBDE-F18037512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35E93-1466-2C35-B373-7DC5F56A2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F5A1D-33FA-D290-236B-4D28E024A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3F1A8-08CB-A7B4-5CEF-E7BD7F97E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2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ECB29-0B63-8C5D-2C57-53F9E335F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3E843B-3713-6E37-D524-6C286B490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D7F73-3A97-FE4B-7DAE-B39BF6F0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7D092-6737-B754-DEE5-1B63DBAEF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1E691-682B-5991-51D9-D1E98B44A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2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1EC659-B772-5FA5-8587-BAF28634EC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979EB9-E203-BF4E-2076-FC0DC53D8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728A3-C35D-A78E-4154-9848ECA62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AB734-1378-71A6-8A94-C8B119097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E5C7F-9839-638D-ECE6-859582AB2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2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75DE9-3C6F-98C7-F04E-3B7C34910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D2A4C-C819-AD2D-995D-9991203BA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3AE00-4899-D21F-92E6-850952A06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39137-D2BC-1B18-770F-2329AB02C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8A84A-D7C7-B1B4-DD2C-D50243F4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60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CDB0C-7E1A-4AF4-94F3-EA337D821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0E8B1-1666-3DDD-B47B-1FECF3543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758DF-F8C2-89D1-B4CA-F12B6EC5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63F28-49DE-1D7C-DA7B-CDBBBB581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E3C88-1D3C-BCE8-76D8-FF9E5FD41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22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68092-5908-BDD2-7DD2-4F71BD5ED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042AA-DC7A-A540-BDE2-D4E2A4A00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38ACA-5796-B1EB-0776-5729E09BF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A4648-E9FB-D0BC-D01D-BF09F615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9D4097-0069-C31E-F8E5-B6BED7914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F5A67F-4FBD-4DA4-223F-0DE338F37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0E056-4D45-08BF-2F85-427A62125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8FAC5-CE48-7036-7523-03D443262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E9BE4-7AB4-FC2F-16AA-E73D4139D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807258-D7F0-DDB2-E3F1-3DF5E8BCA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DF37D4-41EE-3B94-8157-9C3E61D54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DB440-932D-9E74-8551-5F1171545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E3DAF2-F698-5B71-4B75-921074513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B7E061-1323-4777-C647-03A87E72C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9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2312B-2FDF-42A6-2CE4-6F20D5EBD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EB5C1-AAC7-5F30-FC6B-62B6A56EF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05A03-C56C-F606-D19C-6A535E4DC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7A674E-CF73-298F-C2A0-3DABE5FA4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6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17521-14D0-8623-973C-F8B1E80BE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34427D-69A8-8218-8F87-EA55531B7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6EE64-BE87-5E85-7200-CACE751A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3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FD7F9-9E72-6B68-EF03-379328244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EA98D-F79E-693F-AC7C-6451E98A8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F645A2-8F73-06A8-2336-D968AF4C8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A6CB2-8996-4EFC-E029-C00784E71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9D27B-9E0C-6FE0-3B52-F9733EDE4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36C23-C70D-E9C5-76E8-D977280D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4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68897-A10F-13BA-EC42-9C49E2A3D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5257FB-CAD3-15E4-192C-BD914E6ADF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AD3A9F-B3E9-9E27-3E5C-596651B6B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A85C6-993D-ED8D-5C32-E96B342D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12C65-E39A-DF80-DD89-6F5E7996D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6DB5F-34F8-1E0C-0642-0F4BAD01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8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A3D1E7-E6B4-BF61-7C6E-5A5991332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E048A-DE4A-95C8-6AEE-770AEF883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4AB43-ECEC-E17D-4025-7641DBCFBF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D0650-F5F1-1C83-099D-AAC8F4F9EB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B38F-2FBD-D737-F288-A60215057A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12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ientnavigator.com/" TargetMode="External"/><Relationship Id="rId2" Type="http://schemas.openxmlformats.org/officeDocument/2006/relationships/hyperlink" Target="mailto:eschuler@patientnavigator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8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8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D835A8-FA00-CF2F-5648-DBBA568CF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8506" y="800392"/>
            <a:ext cx="10264697" cy="13767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When Illness Strikes: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Tips for Successful Patient Advocacy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2C300-4E7A-948D-0A7E-CBEA09689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7624" y="2543175"/>
            <a:ext cx="9708995" cy="35144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700"/>
          </a:p>
          <a:p>
            <a:pPr algn="r"/>
            <a:r>
              <a:rPr lang="en-US" sz="1700"/>
              <a:t>Presentation </a:t>
            </a:r>
            <a:r>
              <a:rPr lang="en-US" sz="1700" dirty="0"/>
              <a:t>for Campbell Wealth Management </a:t>
            </a:r>
          </a:p>
          <a:p>
            <a:pPr algn="r"/>
            <a:r>
              <a:rPr lang="en-US" sz="1700" dirty="0"/>
              <a:t>Elisabeth Schuler</a:t>
            </a:r>
          </a:p>
          <a:p>
            <a:pPr algn="r"/>
            <a:r>
              <a:rPr lang="en-US" sz="1700" dirty="0"/>
              <a:t>Founder and CEO, Patient Navigator LLC</a:t>
            </a:r>
          </a:p>
          <a:p>
            <a:pPr algn="r"/>
            <a:r>
              <a:rPr lang="en-US" sz="1700" dirty="0"/>
              <a:t>October 21, 2022</a:t>
            </a:r>
          </a:p>
        </p:txBody>
      </p:sp>
    </p:spTree>
    <p:extLst>
      <p:ext uri="{BB962C8B-B14F-4D97-AF65-F5344CB8AC3E}">
        <p14:creationId xmlns:p14="http://schemas.microsoft.com/office/powerpoint/2010/main" val="2597767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36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38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6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43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4B2F63F-D0E5-06EC-FF6B-550B6FB11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1. Get Smart Fast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0DFC1-9F9E-6325-27F7-0B43F1BC1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en-US" sz="2400"/>
              <a:t>Become a savvy, health literate advocate</a:t>
            </a:r>
          </a:p>
          <a:p>
            <a:endParaRPr lang="en-US" sz="2400"/>
          </a:p>
          <a:p>
            <a:r>
              <a:rPr lang="en-US" sz="2400"/>
              <a:t>Beware of Dr. Google</a:t>
            </a:r>
          </a:p>
          <a:p>
            <a:endParaRPr lang="en-US" sz="2400"/>
          </a:p>
          <a:p>
            <a:r>
              <a:rPr lang="en-US" sz="2400"/>
              <a:t>Learn the vocabulary of your disease</a:t>
            </a:r>
          </a:p>
        </p:txBody>
      </p:sp>
    </p:spTree>
    <p:extLst>
      <p:ext uri="{BB962C8B-B14F-4D97-AF65-F5344CB8AC3E}">
        <p14:creationId xmlns:p14="http://schemas.microsoft.com/office/powerpoint/2010/main" val="39588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37DD8F-7CC1-FCAC-B821-FBE6000C3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2. Get Organized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B8806-286B-E7CC-3C6C-04328A3A0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/>
              <a:t>Take names and take notes from the start</a:t>
            </a:r>
          </a:p>
          <a:p>
            <a:endParaRPr lang="en-US" sz="2400"/>
          </a:p>
          <a:p>
            <a:r>
              <a:rPr lang="en-US" sz="2400"/>
              <a:t>Prepare a medical history and medication list</a:t>
            </a:r>
          </a:p>
          <a:p>
            <a:endParaRPr lang="en-US" sz="2400"/>
          </a:p>
          <a:p>
            <a:r>
              <a:rPr lang="en-US" sz="2400"/>
              <a:t>Read and understand your insurance policy </a:t>
            </a:r>
          </a:p>
        </p:txBody>
      </p:sp>
    </p:spTree>
    <p:extLst>
      <p:ext uri="{BB962C8B-B14F-4D97-AF65-F5344CB8AC3E}">
        <p14:creationId xmlns:p14="http://schemas.microsoft.com/office/powerpoint/2010/main" val="191292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2D800F-7701-31E4-4487-BD00868B2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3. Stand Your Ground, Nicely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73310-2EC2-AA4D-117E-DD67674DF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dirty="0"/>
              <a:t>Make friends and learn names</a:t>
            </a:r>
          </a:p>
          <a:p>
            <a:endParaRPr lang="en-US" sz="2400" dirty="0"/>
          </a:p>
          <a:p>
            <a:r>
              <a:rPr lang="en-US" sz="2400" dirty="0"/>
              <a:t>Come prepared</a:t>
            </a:r>
          </a:p>
          <a:p>
            <a:endParaRPr lang="en-US" sz="2400" dirty="0"/>
          </a:p>
          <a:p>
            <a:r>
              <a:rPr lang="en-US" sz="2400" dirty="0"/>
              <a:t>Get second or third opinions</a:t>
            </a:r>
          </a:p>
          <a:p>
            <a:endParaRPr lang="en-US" sz="2400" dirty="0"/>
          </a:p>
          <a:p>
            <a:r>
              <a:rPr lang="en-US" sz="2400" dirty="0"/>
              <a:t>Ask about medications or tests that you are being prescribed and why</a:t>
            </a:r>
          </a:p>
        </p:txBody>
      </p:sp>
    </p:spTree>
    <p:extLst>
      <p:ext uri="{BB962C8B-B14F-4D97-AF65-F5344CB8AC3E}">
        <p14:creationId xmlns:p14="http://schemas.microsoft.com/office/powerpoint/2010/main" val="38110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35212F-EEC0-AD67-E4F0-C8BFBC619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4. Always Follow 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F5FA-311F-B7B5-574A-5E6E6EED7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/>
              <a:t>Never assume things will work as they should</a:t>
            </a:r>
          </a:p>
          <a:p>
            <a:endParaRPr lang="en-US" sz="2400"/>
          </a:p>
          <a:p>
            <a:r>
              <a:rPr lang="en-US" sz="2400"/>
              <a:t>Schedule appointments as early as possible</a:t>
            </a:r>
          </a:p>
          <a:p>
            <a:endParaRPr lang="en-US" sz="2400"/>
          </a:p>
          <a:p>
            <a:r>
              <a:rPr lang="en-US" sz="2400"/>
              <a:t>Continue your medical education</a:t>
            </a:r>
          </a:p>
        </p:txBody>
      </p:sp>
    </p:spTree>
    <p:extLst>
      <p:ext uri="{BB962C8B-B14F-4D97-AF65-F5344CB8AC3E}">
        <p14:creationId xmlns:p14="http://schemas.microsoft.com/office/powerpoint/2010/main" val="354313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709096-E3F2-8F8C-1390-8F1CE8009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Patient Navigator LLC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7EAD8-8A0E-7349-8BC6-D0135511E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Elisabeth Schuler</a:t>
            </a:r>
          </a:p>
          <a:p>
            <a:pPr marL="0" indent="0">
              <a:buNone/>
            </a:pPr>
            <a:r>
              <a:rPr lang="en-US" sz="2400"/>
              <a:t>Founder and CEO</a:t>
            </a:r>
          </a:p>
          <a:p>
            <a:pPr marL="0" indent="0">
              <a:buNone/>
            </a:pPr>
            <a:r>
              <a:rPr lang="en-US" sz="2400"/>
              <a:t>703-281-4744</a:t>
            </a:r>
          </a:p>
          <a:p>
            <a:pPr marL="0" indent="0">
              <a:buNone/>
            </a:pPr>
            <a:r>
              <a:rPr lang="en-US" sz="2400">
                <a:hlinkClick r:id="rId2"/>
              </a:rPr>
              <a:t>eschuler@patientnavigator.com</a:t>
            </a:r>
            <a:endParaRPr lang="en-US" sz="2400"/>
          </a:p>
          <a:p>
            <a:pPr marL="0" indent="0">
              <a:buNone/>
            </a:pPr>
            <a:r>
              <a:rPr lang="en-US" sz="2400">
                <a:hlinkClick r:id="rId3"/>
              </a:rPr>
              <a:t>www.patientnavigator.com</a:t>
            </a:r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98259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149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When Illness Strikes: Tips for Successful Patient Advocacy</vt:lpstr>
      <vt:lpstr>1. Get Smart Fast</vt:lpstr>
      <vt:lpstr>2. Get Organized</vt:lpstr>
      <vt:lpstr>3. Stand Your Ground, Nicely</vt:lpstr>
      <vt:lpstr>4. Always Follow Up </vt:lpstr>
      <vt:lpstr>Patient Navigator LLC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Illness Strikes: Tips for Successful Patient Advocacy</dc:title>
  <dc:creator>Elisabeth Schuler</dc:creator>
  <cp:lastModifiedBy>Elisabeth Schuler</cp:lastModifiedBy>
  <cp:revision>2</cp:revision>
  <dcterms:created xsi:type="dcterms:W3CDTF">2022-10-09T17:14:37Z</dcterms:created>
  <dcterms:modified xsi:type="dcterms:W3CDTF">2022-10-11T19:37:44Z</dcterms:modified>
</cp:coreProperties>
</file>